
<file path=[Content_Types].xml><?xml version="1.0" encoding="utf-8"?>
<Types xmlns="http://schemas.openxmlformats.org/package/2006/content-types">
  <Default ContentType="image/jpeg" Extension="jpg"/>
  <Default ContentType="application/vnd.openxmlformats-officedocument.vmlDrawing" Extension="vml"/>
  <Default ContentType="application/vnd.openxmlformats-officedocument.oleObject" Extension="bin"/>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oleObject" PartName="/ppt/embeddings/oleObject1.bin"/>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 uri="http://customooxmlschemas.google.com/">
      <go:slidesCustomData xmlns:go="http://customooxmlschemas.google.com/" r:id="rId21" roundtripDataSignature="AMtx7mjXt73sZ/arYwe9TrdFCDcUrtIrg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51AA0A4-7221-40D9-8288-BE13017E91FF}">
  <a:tblStyle styleId="{651AA0A4-7221-40D9-8288-BE13017E91FF}"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10" Type="http://schemas.openxmlformats.org/officeDocument/2006/relationships/slide" Target="slides/slide4.xml"/><Relationship Id="rId21" Type="http://customschemas.google.com/relationships/presentationmetadata" Target="meta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5" name="Shape 395"/>
        <p:cNvGrpSpPr/>
        <p:nvPr/>
      </p:nvGrpSpPr>
      <p:grpSpPr>
        <a:xfrm>
          <a:off x="0" y="0"/>
          <a:ext cx="0" cy="0"/>
          <a:chOff x="0" y="0"/>
          <a:chExt cx="0" cy="0"/>
        </a:xfrm>
      </p:grpSpPr>
      <p:sp>
        <p:nvSpPr>
          <p:cNvPr id="396" name="Google Shape;396;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7" name="Google Shape;39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0" name="Shape 400"/>
        <p:cNvGrpSpPr/>
        <p:nvPr/>
      </p:nvGrpSpPr>
      <p:grpSpPr>
        <a:xfrm>
          <a:off x="0" y="0"/>
          <a:ext cx="0" cy="0"/>
          <a:chOff x="0" y="0"/>
          <a:chExt cx="0" cy="0"/>
        </a:xfrm>
      </p:grpSpPr>
      <p:sp>
        <p:nvSpPr>
          <p:cNvPr id="401" name="Google Shape;40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2" name="Google Shape;40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7" name="Google Shape;407;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6" name="Shape 416"/>
        <p:cNvGrpSpPr/>
        <p:nvPr/>
      </p:nvGrpSpPr>
      <p:grpSpPr>
        <a:xfrm>
          <a:off x="0" y="0"/>
          <a:ext cx="0" cy="0"/>
          <a:chOff x="0" y="0"/>
          <a:chExt cx="0" cy="0"/>
        </a:xfrm>
      </p:grpSpPr>
      <p:sp>
        <p:nvSpPr>
          <p:cNvPr id="417" name="Google Shape;417;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8" name="Google Shape;418;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3" name="Google Shape;35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8" name="Shape 358"/>
        <p:cNvGrpSpPr/>
        <p:nvPr/>
      </p:nvGrpSpPr>
      <p:grpSpPr>
        <a:xfrm>
          <a:off x="0" y="0"/>
          <a:ext cx="0" cy="0"/>
          <a:chOff x="0" y="0"/>
          <a:chExt cx="0" cy="0"/>
        </a:xfrm>
      </p:grpSpPr>
      <p:sp>
        <p:nvSpPr>
          <p:cNvPr id="359" name="Google Shape;35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7" name="Shape 377"/>
        <p:cNvGrpSpPr/>
        <p:nvPr/>
      </p:nvGrpSpPr>
      <p:grpSpPr>
        <a:xfrm>
          <a:off x="0" y="0"/>
          <a:ext cx="0" cy="0"/>
          <a:chOff x="0" y="0"/>
          <a:chExt cx="0" cy="0"/>
        </a:xfrm>
      </p:grpSpPr>
      <p:sp>
        <p:nvSpPr>
          <p:cNvPr id="378" name="Google Shape;37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5" name="Google Shape;38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9" name="Shape 389"/>
        <p:cNvGrpSpPr/>
        <p:nvPr/>
      </p:nvGrpSpPr>
      <p:grpSpPr>
        <a:xfrm>
          <a:off x="0" y="0"/>
          <a:ext cx="0" cy="0"/>
          <a:chOff x="0" y="0"/>
          <a:chExt cx="0" cy="0"/>
        </a:xfrm>
      </p:grpSpPr>
      <p:sp>
        <p:nvSpPr>
          <p:cNvPr id="390" name="Google Shape;39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grpSp>
        <p:nvGrpSpPr>
          <p:cNvPr id="12" name="Google Shape;12;p16"/>
          <p:cNvGrpSpPr/>
          <p:nvPr/>
        </p:nvGrpSpPr>
        <p:grpSpPr>
          <a:xfrm>
            <a:off x="-329674" y="-59376"/>
            <a:ext cx="12515851" cy="6923798"/>
            <a:chOff x="-329674" y="-51881"/>
            <a:chExt cx="12515851" cy="6923798"/>
          </a:xfrm>
        </p:grpSpPr>
        <p:sp>
          <p:nvSpPr>
            <p:cNvPr id="13" name="Google Shape;13;p16"/>
            <p:cNvSpPr/>
            <p:nvPr/>
          </p:nvSpPr>
          <p:spPr>
            <a:xfrm>
              <a:off x="-329674" y="1298404"/>
              <a:ext cx="9702800" cy="5573512"/>
            </a:xfrm>
            <a:custGeom>
              <a:rect b="b" l="l" r="r" t="t"/>
              <a:pathLst>
                <a:path extrusionOk="0" h="1169" w="2038">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16"/>
            <p:cNvSpPr/>
            <p:nvPr/>
          </p:nvSpPr>
          <p:spPr>
            <a:xfrm>
              <a:off x="670451" y="2018236"/>
              <a:ext cx="7373938" cy="4848892"/>
            </a:xfrm>
            <a:custGeom>
              <a:rect b="b" l="l" r="r" t="t"/>
              <a:pathLst>
                <a:path extrusionOk="0" h="1017" w="1549">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16"/>
            <p:cNvSpPr/>
            <p:nvPr/>
          </p:nvSpPr>
          <p:spPr>
            <a:xfrm>
              <a:off x="251351" y="1788400"/>
              <a:ext cx="8035925" cy="5083516"/>
            </a:xfrm>
            <a:custGeom>
              <a:rect b="b" l="l" r="r" t="t"/>
              <a:pathLst>
                <a:path extrusionOk="0" h="1066" w="1688">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6"/>
            <p:cNvSpPr/>
            <p:nvPr/>
          </p:nvSpPr>
          <p:spPr>
            <a:xfrm>
              <a:off x="-1061" y="549842"/>
              <a:ext cx="10334625" cy="6322075"/>
            </a:xfrm>
            <a:custGeom>
              <a:rect b="b" l="l" r="r" t="t"/>
              <a:pathLst>
                <a:path extrusionOk="0" h="1326" w="2171">
                  <a:moveTo>
                    <a:pt x="1873" y="1326"/>
                  </a:moveTo>
                  <a:cubicBezTo>
                    <a:pt x="2171" y="1045"/>
                    <a:pt x="1825" y="678"/>
                    <a:pt x="1609" y="473"/>
                  </a:cubicBezTo>
                  <a:cubicBezTo>
                    <a:pt x="1406" y="281"/>
                    <a:pt x="1159" y="116"/>
                    <a:pt x="880" y="63"/>
                  </a:cubicBezTo>
                  <a:cubicBezTo>
                    <a:pt x="545" y="0"/>
                    <a:pt x="214" y="161"/>
                    <a:pt x="0" y="42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16"/>
            <p:cNvSpPr/>
            <p:nvPr/>
          </p:nvSpPr>
          <p:spPr>
            <a:xfrm>
              <a:off x="3701" y="6186246"/>
              <a:ext cx="504825" cy="681527"/>
            </a:xfrm>
            <a:custGeom>
              <a:rect b="b" l="l" r="r" t="t"/>
              <a:pathLst>
                <a:path extrusionOk="0" h="143" w="106">
                  <a:moveTo>
                    <a:pt x="0" y="0"/>
                  </a:moveTo>
                  <a:cubicBezTo>
                    <a:pt x="35" y="54"/>
                    <a:pt x="70" y="101"/>
                    <a:pt x="106" y="14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16"/>
            <p:cNvSpPr/>
            <p:nvPr/>
          </p:nvSpPr>
          <p:spPr>
            <a:xfrm>
              <a:off x="-1061" y="-51881"/>
              <a:ext cx="11091863" cy="6923796"/>
            </a:xfrm>
            <a:custGeom>
              <a:rect b="b" l="l" r="r" t="t"/>
              <a:pathLst>
                <a:path extrusionOk="0" h="1452" w="2330">
                  <a:moveTo>
                    <a:pt x="2046" y="1452"/>
                  </a:moveTo>
                  <a:cubicBezTo>
                    <a:pt x="2330" y="1153"/>
                    <a:pt x="2049" y="821"/>
                    <a:pt x="1813" y="601"/>
                  </a:cubicBezTo>
                  <a:cubicBezTo>
                    <a:pt x="1569" y="375"/>
                    <a:pt x="1282" y="179"/>
                    <a:pt x="956" y="97"/>
                  </a:cubicBezTo>
                  <a:cubicBezTo>
                    <a:pt x="572" y="0"/>
                    <a:pt x="292" y="101"/>
                    <a:pt x="0" y="366"/>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16"/>
            <p:cNvSpPr/>
            <p:nvPr/>
          </p:nvSpPr>
          <p:spPr>
            <a:xfrm>
              <a:off x="5426601" y="5579"/>
              <a:ext cx="5788025" cy="6847184"/>
            </a:xfrm>
            <a:custGeom>
              <a:rect b="b" l="l" r="r" t="t"/>
              <a:pathLst>
                <a:path extrusionOk="0" h="1436" w="1216">
                  <a:moveTo>
                    <a:pt x="1094" y="1436"/>
                  </a:moveTo>
                  <a:cubicBezTo>
                    <a:pt x="1216" y="1114"/>
                    <a:pt x="904" y="770"/>
                    <a:pt x="709" y="551"/>
                  </a:cubicBezTo>
                  <a:cubicBezTo>
                    <a:pt x="509" y="327"/>
                    <a:pt x="274" y="127"/>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16"/>
            <p:cNvSpPr/>
            <p:nvPr/>
          </p:nvSpPr>
          <p:spPr>
            <a:xfrm>
              <a:off x="-1061" y="5579"/>
              <a:ext cx="1057275" cy="614491"/>
            </a:xfrm>
            <a:custGeom>
              <a:rect b="b" l="l" r="r" t="t"/>
              <a:pathLst>
                <a:path extrusionOk="0" h="129" w="222">
                  <a:moveTo>
                    <a:pt x="222" y="0"/>
                  </a:moveTo>
                  <a:cubicBezTo>
                    <a:pt x="152" y="35"/>
                    <a:pt x="76" y="78"/>
                    <a:pt x="0" y="12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16"/>
            <p:cNvSpPr/>
            <p:nvPr/>
          </p:nvSpPr>
          <p:spPr>
            <a:xfrm>
              <a:off x="5821889" y="5579"/>
              <a:ext cx="5588000" cy="6866337"/>
            </a:xfrm>
            <a:custGeom>
              <a:rect b="b" l="l" r="r" t="t"/>
              <a:pathLst>
                <a:path extrusionOk="0" h="1440" w="1174">
                  <a:moveTo>
                    <a:pt x="1067" y="1440"/>
                  </a:moveTo>
                  <a:cubicBezTo>
                    <a:pt x="1174" y="1124"/>
                    <a:pt x="887" y="797"/>
                    <a:pt x="698" y="577"/>
                  </a:cubicBezTo>
                  <a:cubicBezTo>
                    <a:pt x="500" y="348"/>
                    <a:pt x="270" y="14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16"/>
            <p:cNvSpPr/>
            <p:nvPr/>
          </p:nvSpPr>
          <p:spPr>
            <a:xfrm>
              <a:off x="3701" y="790"/>
              <a:ext cx="595313" cy="352734"/>
            </a:xfrm>
            <a:custGeom>
              <a:rect b="b" l="l" r="r" t="t"/>
              <a:pathLst>
                <a:path extrusionOk="0" h="74" w="125">
                  <a:moveTo>
                    <a:pt x="125" y="0"/>
                  </a:moveTo>
                  <a:cubicBezTo>
                    <a:pt x="85" y="22"/>
                    <a:pt x="43" y="47"/>
                    <a:pt x="0" y="74"/>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16"/>
            <p:cNvSpPr/>
            <p:nvPr/>
          </p:nvSpPr>
          <p:spPr>
            <a:xfrm>
              <a:off x="6012389" y="5579"/>
              <a:ext cx="5497513" cy="6866337"/>
            </a:xfrm>
            <a:custGeom>
              <a:rect b="b" l="l" r="r" t="t"/>
              <a:pathLst>
                <a:path extrusionOk="0" h="1440" w="1155">
                  <a:moveTo>
                    <a:pt x="1056" y="1440"/>
                  </a:moveTo>
                  <a:cubicBezTo>
                    <a:pt x="1155" y="1123"/>
                    <a:pt x="875" y="801"/>
                    <a:pt x="686" y="580"/>
                  </a:cubicBezTo>
                  <a:cubicBezTo>
                    <a:pt x="491" y="352"/>
                    <a:pt x="264" y="145"/>
                    <a:pt x="0" y="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16"/>
            <p:cNvSpPr/>
            <p:nvPr/>
          </p:nvSpPr>
          <p:spPr>
            <a:xfrm>
              <a:off x="-1061" y="5579"/>
              <a:ext cx="357188" cy="213875"/>
            </a:xfrm>
            <a:custGeom>
              <a:rect b="b" l="l" r="r" t="t"/>
              <a:pathLst>
                <a:path extrusionOk="0" h="45" w="75">
                  <a:moveTo>
                    <a:pt x="75" y="0"/>
                  </a:moveTo>
                  <a:cubicBezTo>
                    <a:pt x="50" y="14"/>
                    <a:pt x="25" y="29"/>
                    <a:pt x="0" y="45"/>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16"/>
            <p:cNvSpPr/>
            <p:nvPr/>
          </p:nvSpPr>
          <p:spPr>
            <a:xfrm>
              <a:off x="6210826" y="790"/>
              <a:ext cx="5522913" cy="6871126"/>
            </a:xfrm>
            <a:custGeom>
              <a:rect b="b" l="l" r="r" t="t"/>
              <a:pathLst>
                <a:path extrusionOk="0" h="1441" w="1160">
                  <a:moveTo>
                    <a:pt x="1053" y="1441"/>
                  </a:moveTo>
                  <a:cubicBezTo>
                    <a:pt x="1160" y="1129"/>
                    <a:pt x="892" y="817"/>
                    <a:pt x="705" y="599"/>
                  </a:cubicBezTo>
                  <a:cubicBezTo>
                    <a:pt x="503" y="365"/>
                    <a:pt x="270" y="152"/>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16"/>
            <p:cNvSpPr/>
            <p:nvPr/>
          </p:nvSpPr>
          <p:spPr>
            <a:xfrm>
              <a:off x="6463239" y="5579"/>
              <a:ext cx="5413375" cy="6866337"/>
            </a:xfrm>
            <a:custGeom>
              <a:rect b="b" l="l" r="r" t="t"/>
              <a:pathLst>
                <a:path extrusionOk="0" h="1440" w="1137">
                  <a:moveTo>
                    <a:pt x="1040" y="1440"/>
                  </a:moveTo>
                  <a:cubicBezTo>
                    <a:pt x="1137" y="1131"/>
                    <a:pt x="883" y="828"/>
                    <a:pt x="698" y="611"/>
                  </a:cubicBezTo>
                  <a:cubicBezTo>
                    <a:pt x="498" y="375"/>
                    <a:pt x="268" y="15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16"/>
            <p:cNvSpPr/>
            <p:nvPr/>
          </p:nvSpPr>
          <p:spPr>
            <a:xfrm>
              <a:off x="6877576" y="5579"/>
              <a:ext cx="5037138" cy="6861550"/>
            </a:xfrm>
            <a:custGeom>
              <a:rect b="b" l="l" r="r" t="t"/>
              <a:pathLst>
                <a:path extrusionOk="0" h="1439" w="1058">
                  <a:moveTo>
                    <a:pt x="1011" y="1439"/>
                  </a:moveTo>
                  <a:cubicBezTo>
                    <a:pt x="1058" y="1131"/>
                    <a:pt x="825" y="841"/>
                    <a:pt x="648" y="617"/>
                  </a:cubicBezTo>
                  <a:cubicBezTo>
                    <a:pt x="462" y="383"/>
                    <a:pt x="248" y="16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16"/>
            <p:cNvSpPr/>
            <p:nvPr/>
          </p:nvSpPr>
          <p:spPr>
            <a:xfrm>
              <a:off x="8768289" y="5579"/>
              <a:ext cx="3417888" cy="2742066"/>
            </a:xfrm>
            <a:custGeom>
              <a:rect b="b" l="l" r="r" t="t"/>
              <a:pathLst>
                <a:path extrusionOk="0" h="575" w="718">
                  <a:moveTo>
                    <a:pt x="718" y="575"/>
                  </a:moveTo>
                  <a:cubicBezTo>
                    <a:pt x="500" y="360"/>
                    <a:pt x="260" y="163"/>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16"/>
            <p:cNvSpPr/>
            <p:nvPr/>
          </p:nvSpPr>
          <p:spPr>
            <a:xfrm>
              <a:off x="9235014" y="10367"/>
              <a:ext cx="2951163" cy="2555325"/>
            </a:xfrm>
            <a:custGeom>
              <a:rect b="b" l="l" r="r" t="t"/>
              <a:pathLst>
                <a:path extrusionOk="0" h="536" w="620">
                  <a:moveTo>
                    <a:pt x="620" y="536"/>
                  </a:moveTo>
                  <a:cubicBezTo>
                    <a:pt x="404" y="314"/>
                    <a:pt x="196" y="13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16"/>
            <p:cNvSpPr/>
            <p:nvPr/>
          </p:nvSpPr>
          <p:spPr>
            <a:xfrm>
              <a:off x="10020826" y="5579"/>
              <a:ext cx="2165350" cy="1358265"/>
            </a:xfrm>
            <a:custGeom>
              <a:rect b="b" l="l" r="r" t="t"/>
              <a:pathLst>
                <a:path extrusionOk="0" h="285" w="455">
                  <a:moveTo>
                    <a:pt x="0" y="0"/>
                  </a:moveTo>
                  <a:cubicBezTo>
                    <a:pt x="153" y="85"/>
                    <a:pt x="308" y="180"/>
                    <a:pt x="455" y="285"/>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16"/>
            <p:cNvSpPr/>
            <p:nvPr/>
          </p:nvSpPr>
          <p:spPr>
            <a:xfrm>
              <a:off x="11290826" y="5579"/>
              <a:ext cx="895350" cy="534687"/>
            </a:xfrm>
            <a:custGeom>
              <a:rect b="b" l="l" r="r" t="t"/>
              <a:pathLst>
                <a:path extrusionOk="0" h="112" w="188">
                  <a:moveTo>
                    <a:pt x="0" y="0"/>
                  </a:moveTo>
                  <a:cubicBezTo>
                    <a:pt x="63" y="36"/>
                    <a:pt x="126" y="73"/>
                    <a:pt x="188" y="112"/>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2" name="Google Shape;32;p16"/>
          <p:cNvGrpSpPr/>
          <p:nvPr/>
        </p:nvGrpSpPr>
        <p:grpSpPr>
          <a:xfrm>
            <a:off x="1669293" y="1186483"/>
            <a:ext cx="8848345" cy="4477933"/>
            <a:chOff x="1669293" y="1186483"/>
            <a:chExt cx="8848345" cy="4477933"/>
          </a:xfrm>
        </p:grpSpPr>
        <p:sp>
          <p:nvSpPr>
            <p:cNvPr id="33" name="Google Shape;33;p16"/>
            <p:cNvSpPr/>
            <p:nvPr/>
          </p:nvSpPr>
          <p:spPr>
            <a:xfrm>
              <a:off x="1674042" y="1186483"/>
              <a:ext cx="8843596" cy="71618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16"/>
            <p:cNvSpPr/>
            <p:nvPr/>
          </p:nvSpPr>
          <p:spPr>
            <a:xfrm rot="10800000">
              <a:off x="5892384" y="5313353"/>
              <a:ext cx="407233" cy="35106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16"/>
            <p:cNvSpPr/>
            <p:nvPr/>
          </p:nvSpPr>
          <p:spPr>
            <a:xfrm>
              <a:off x="1669293" y="1991156"/>
              <a:ext cx="8845667" cy="3322196"/>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16"/>
          <p:cNvSpPr txBox="1"/>
          <p:nvPr>
            <p:ph type="ctrTitle"/>
          </p:nvPr>
        </p:nvSpPr>
        <p:spPr>
          <a:xfrm>
            <a:off x="1759236" y="2075504"/>
            <a:ext cx="8679915" cy="1748729"/>
          </a:xfrm>
          <a:prstGeom prst="rect">
            <a:avLst/>
          </a:prstGeom>
          <a:noFill/>
          <a:ln>
            <a:noFill/>
          </a:ln>
        </p:spPr>
        <p:txBody>
          <a:bodyPr anchorCtr="0" anchor="b" bIns="0" lIns="228600" spcFirstLastPara="1" rIns="228600" wrap="square" tIns="228600">
            <a:normAutofit/>
          </a:bodyPr>
          <a:lstStyle>
            <a:lvl1pPr lvl="0" algn="ctr">
              <a:lnSpc>
                <a:spcPct val="80000"/>
              </a:lnSpc>
              <a:spcBef>
                <a:spcPts val="0"/>
              </a:spcBef>
              <a:spcAft>
                <a:spcPts val="0"/>
              </a:spcAft>
              <a:buClr>
                <a:srgbClr val="FFFEFF"/>
              </a:buClr>
              <a:buSzPts val="5400"/>
              <a:buFont typeface="Calibri"/>
              <a:buNone/>
              <a:defRPr sz="5400">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16"/>
          <p:cNvSpPr txBox="1"/>
          <p:nvPr>
            <p:ph idx="1" type="subTitle"/>
          </p:nvPr>
        </p:nvSpPr>
        <p:spPr>
          <a:xfrm>
            <a:off x="1759237" y="3906266"/>
            <a:ext cx="8673427" cy="1322587"/>
          </a:xfrm>
          <a:prstGeom prst="rect">
            <a:avLst/>
          </a:prstGeom>
          <a:noFill/>
          <a:ln>
            <a:noFill/>
          </a:ln>
        </p:spPr>
        <p:txBody>
          <a:bodyPr anchorCtr="0" anchor="t" bIns="45700" lIns="91425" spcFirstLastPara="1" rIns="91425" wrap="square" tIns="0">
            <a:normAutofit/>
          </a:bodyPr>
          <a:lstStyle>
            <a:lvl1pPr lvl="0" algn="ctr">
              <a:lnSpc>
                <a:spcPct val="100000"/>
              </a:lnSpc>
              <a:spcBef>
                <a:spcPts val="1000"/>
              </a:spcBef>
              <a:spcAft>
                <a:spcPts val="0"/>
              </a:spcAft>
              <a:buSzPts val="1980"/>
              <a:buNone/>
              <a:defRPr b="0" sz="1800">
                <a:solidFill>
                  <a:srgbClr val="FFFEFF"/>
                </a:solidFill>
              </a:defRPr>
            </a:lvl1pPr>
            <a:lvl2pPr lvl="1" algn="ctr">
              <a:lnSpc>
                <a:spcPct val="120000"/>
              </a:lnSpc>
              <a:spcBef>
                <a:spcPts val="500"/>
              </a:spcBef>
              <a:spcAft>
                <a:spcPts val="0"/>
              </a:spcAft>
              <a:buSzPts val="1980"/>
              <a:buNone/>
              <a:defRPr sz="1800"/>
            </a:lvl2pPr>
            <a:lvl3pPr lvl="2" algn="ctr">
              <a:lnSpc>
                <a:spcPct val="120000"/>
              </a:lnSpc>
              <a:spcBef>
                <a:spcPts val="500"/>
              </a:spcBef>
              <a:spcAft>
                <a:spcPts val="0"/>
              </a:spcAft>
              <a:buSzPts val="1980"/>
              <a:buNone/>
              <a:defRPr sz="1800"/>
            </a:lvl3pPr>
            <a:lvl4pPr lvl="3" algn="ctr">
              <a:lnSpc>
                <a:spcPct val="120000"/>
              </a:lnSpc>
              <a:spcBef>
                <a:spcPts val="500"/>
              </a:spcBef>
              <a:spcAft>
                <a:spcPts val="0"/>
              </a:spcAft>
              <a:buSzPts val="1760"/>
              <a:buNone/>
              <a:defRPr sz="1600"/>
            </a:lvl4pPr>
            <a:lvl5pPr lvl="4" algn="ctr">
              <a:lnSpc>
                <a:spcPct val="120000"/>
              </a:lnSpc>
              <a:spcBef>
                <a:spcPts val="500"/>
              </a:spcBef>
              <a:spcAft>
                <a:spcPts val="0"/>
              </a:spcAft>
              <a:buSzPts val="1760"/>
              <a:buNone/>
              <a:defRPr sz="1600"/>
            </a:lvl5pPr>
            <a:lvl6pPr lvl="5" algn="ctr">
              <a:lnSpc>
                <a:spcPct val="120000"/>
              </a:lnSpc>
              <a:spcBef>
                <a:spcPts val="500"/>
              </a:spcBef>
              <a:spcAft>
                <a:spcPts val="0"/>
              </a:spcAft>
              <a:buSzPts val="1760"/>
              <a:buNone/>
              <a:defRPr sz="1600"/>
            </a:lvl6pPr>
            <a:lvl7pPr lvl="6" algn="ctr">
              <a:lnSpc>
                <a:spcPct val="120000"/>
              </a:lnSpc>
              <a:spcBef>
                <a:spcPts val="500"/>
              </a:spcBef>
              <a:spcAft>
                <a:spcPts val="0"/>
              </a:spcAft>
              <a:buSzPts val="1760"/>
              <a:buNone/>
              <a:defRPr sz="1600"/>
            </a:lvl7pPr>
            <a:lvl8pPr lvl="7" algn="ctr">
              <a:lnSpc>
                <a:spcPct val="120000"/>
              </a:lnSpc>
              <a:spcBef>
                <a:spcPts val="500"/>
              </a:spcBef>
              <a:spcAft>
                <a:spcPts val="0"/>
              </a:spcAft>
              <a:buSzPts val="1760"/>
              <a:buNone/>
              <a:defRPr sz="1600"/>
            </a:lvl8pPr>
            <a:lvl9pPr lvl="8" algn="ctr">
              <a:lnSpc>
                <a:spcPct val="120000"/>
              </a:lnSpc>
              <a:spcBef>
                <a:spcPts val="500"/>
              </a:spcBef>
              <a:spcAft>
                <a:spcPts val="0"/>
              </a:spcAft>
              <a:buSzPts val="1760"/>
              <a:buNone/>
              <a:defRPr sz="1600"/>
            </a:lvl9pPr>
          </a:lstStyle>
          <a:p/>
        </p:txBody>
      </p:sp>
      <p:sp>
        <p:nvSpPr>
          <p:cNvPr id="38" name="Google Shape;38;p16"/>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6"/>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16"/>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70" name="Shape 270"/>
        <p:cNvGrpSpPr/>
        <p:nvPr/>
      </p:nvGrpSpPr>
      <p:grpSpPr>
        <a:xfrm>
          <a:off x="0" y="0"/>
          <a:ext cx="0" cy="0"/>
          <a:chOff x="0" y="0"/>
          <a:chExt cx="0" cy="0"/>
        </a:xfrm>
      </p:grpSpPr>
      <p:grpSp>
        <p:nvGrpSpPr>
          <p:cNvPr id="271" name="Google Shape;271;p25"/>
          <p:cNvGrpSpPr/>
          <p:nvPr/>
        </p:nvGrpSpPr>
        <p:grpSpPr>
          <a:xfrm>
            <a:off x="-417513" y="0"/>
            <a:ext cx="12584114" cy="6853238"/>
            <a:chOff x="-417513" y="0"/>
            <a:chExt cx="12584114" cy="6853238"/>
          </a:xfrm>
        </p:grpSpPr>
        <p:sp>
          <p:nvSpPr>
            <p:cNvPr id="272" name="Google Shape;272;p25"/>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25"/>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25"/>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25"/>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25"/>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25"/>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25"/>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25"/>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25"/>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25"/>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25"/>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25"/>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25"/>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25"/>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25"/>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5"/>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25"/>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25"/>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25"/>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25"/>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25"/>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93" name="Google Shape;293;p25"/>
          <p:cNvGrpSpPr/>
          <p:nvPr/>
        </p:nvGrpSpPr>
        <p:grpSpPr>
          <a:xfrm>
            <a:off x="800144" y="1699589"/>
            <a:ext cx="3674476" cy="3470421"/>
            <a:chOff x="697883" y="1816768"/>
            <a:chExt cx="3674476" cy="3470421"/>
          </a:xfrm>
        </p:grpSpPr>
        <p:sp>
          <p:nvSpPr>
            <p:cNvPr id="294" name="Google Shape;294;p25"/>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25"/>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25"/>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97" name="Google Shape;297;p25"/>
          <p:cNvSpPr txBox="1"/>
          <p:nvPr>
            <p:ph type="title"/>
          </p:nvPr>
        </p:nvSpPr>
        <p:spPr>
          <a:xfrm>
            <a:off x="888632" y="2349925"/>
            <a:ext cx="3501196" cy="2456441"/>
          </a:xfrm>
          <a:prstGeom prst="rect">
            <a:avLst/>
          </a:prstGeom>
          <a:noFill/>
          <a:ln>
            <a:noFill/>
          </a:ln>
        </p:spPr>
        <p:txBody>
          <a:bodyPr anchorCtr="0" anchor="ctr" bIns="228600" lIns="228600" spcFirstLastPara="1" rIns="228600" wrap="square" tIns="228600">
            <a:normAutofit/>
          </a:bodyPr>
          <a:lstStyle>
            <a:lvl1pPr lvl="0" algn="ctr">
              <a:lnSpc>
                <a:spcPct val="85000"/>
              </a:lnSpc>
              <a:spcBef>
                <a:spcPts val="0"/>
              </a:spcBef>
              <a:spcAft>
                <a:spcPts val="0"/>
              </a:spcAft>
              <a:buClr>
                <a:srgbClr val="FFFEFF"/>
              </a:buClr>
              <a:buSzPts val="40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8" name="Google Shape;298;p25"/>
          <p:cNvSpPr txBox="1"/>
          <p:nvPr>
            <p:ph idx="1" type="body"/>
          </p:nvPr>
        </p:nvSpPr>
        <p:spPr>
          <a:xfrm rot="5400000">
            <a:off x="5618955" y="285747"/>
            <a:ext cx="5257090" cy="6275035"/>
          </a:xfrm>
          <a:prstGeom prst="rect">
            <a:avLst/>
          </a:prstGeom>
          <a:noFill/>
          <a:ln>
            <a:noFill/>
          </a:ln>
        </p:spPr>
        <p:txBody>
          <a:bodyPr anchorCtr="0" anchor="t" bIns="45700" lIns="91425" spcFirstLastPara="1" rIns="91425" wrap="square" tIns="45700">
            <a:normAutofit/>
          </a:bodyPr>
          <a:lstStyle>
            <a:lvl1pPr indent="-354330" lvl="0" marL="457200" algn="l">
              <a:lnSpc>
                <a:spcPct val="120000"/>
              </a:lnSpc>
              <a:spcBef>
                <a:spcPts val="1000"/>
              </a:spcBef>
              <a:spcAft>
                <a:spcPts val="0"/>
              </a:spcAft>
              <a:buSzPts val="1980"/>
              <a:buChar char="▪"/>
              <a:defRPr/>
            </a:lvl1pPr>
            <a:lvl2pPr indent="-354330" lvl="1" marL="914400" algn="l">
              <a:lnSpc>
                <a:spcPct val="120000"/>
              </a:lnSpc>
              <a:spcBef>
                <a:spcPts val="500"/>
              </a:spcBef>
              <a:spcAft>
                <a:spcPts val="0"/>
              </a:spcAft>
              <a:buSzPts val="1980"/>
              <a:buChar char="▪"/>
              <a:defRPr/>
            </a:lvl2pPr>
            <a:lvl3pPr indent="-354330" lvl="2" marL="1371600" algn="l">
              <a:lnSpc>
                <a:spcPct val="120000"/>
              </a:lnSpc>
              <a:spcBef>
                <a:spcPts val="500"/>
              </a:spcBef>
              <a:spcAft>
                <a:spcPts val="0"/>
              </a:spcAft>
              <a:buSzPts val="1980"/>
              <a:buChar char="▪"/>
              <a:defRPr/>
            </a:lvl3pPr>
            <a:lvl4pPr indent="-354330" lvl="3" marL="1828800" algn="l">
              <a:lnSpc>
                <a:spcPct val="120000"/>
              </a:lnSpc>
              <a:spcBef>
                <a:spcPts val="500"/>
              </a:spcBef>
              <a:spcAft>
                <a:spcPts val="0"/>
              </a:spcAft>
              <a:buSzPts val="1980"/>
              <a:buChar char="▪"/>
              <a:defRPr/>
            </a:lvl4pPr>
            <a:lvl5pPr indent="-354329" lvl="4" marL="2286000" algn="l">
              <a:lnSpc>
                <a:spcPct val="120000"/>
              </a:lnSpc>
              <a:spcBef>
                <a:spcPts val="500"/>
              </a:spcBef>
              <a:spcAft>
                <a:spcPts val="0"/>
              </a:spcAft>
              <a:buSzPts val="1980"/>
              <a:buChar char="▪"/>
              <a:defRPr/>
            </a:lvl5pPr>
            <a:lvl6pPr indent="-354329" lvl="5" marL="2743200" algn="l">
              <a:lnSpc>
                <a:spcPct val="120000"/>
              </a:lnSpc>
              <a:spcBef>
                <a:spcPts val="500"/>
              </a:spcBef>
              <a:spcAft>
                <a:spcPts val="0"/>
              </a:spcAft>
              <a:buSzPts val="1980"/>
              <a:buChar char="▪"/>
              <a:defRPr/>
            </a:lvl6pPr>
            <a:lvl7pPr indent="-354329" lvl="6" marL="3200400" algn="l">
              <a:lnSpc>
                <a:spcPct val="120000"/>
              </a:lnSpc>
              <a:spcBef>
                <a:spcPts val="500"/>
              </a:spcBef>
              <a:spcAft>
                <a:spcPts val="0"/>
              </a:spcAft>
              <a:buSzPts val="1980"/>
              <a:buChar char="▪"/>
              <a:defRPr/>
            </a:lvl7pPr>
            <a:lvl8pPr indent="-354329" lvl="7" marL="3657600" algn="l">
              <a:lnSpc>
                <a:spcPct val="120000"/>
              </a:lnSpc>
              <a:spcBef>
                <a:spcPts val="500"/>
              </a:spcBef>
              <a:spcAft>
                <a:spcPts val="0"/>
              </a:spcAft>
              <a:buSzPts val="1980"/>
              <a:buChar char="▪"/>
              <a:defRPr/>
            </a:lvl8pPr>
            <a:lvl9pPr indent="-354329" lvl="8" marL="4114800" algn="l">
              <a:lnSpc>
                <a:spcPct val="120000"/>
              </a:lnSpc>
              <a:spcBef>
                <a:spcPts val="500"/>
              </a:spcBef>
              <a:spcAft>
                <a:spcPts val="0"/>
              </a:spcAft>
              <a:buSzPts val="1980"/>
              <a:buChar char="▪"/>
              <a:defRPr/>
            </a:lvl9pPr>
          </a:lstStyle>
          <a:p/>
        </p:txBody>
      </p:sp>
      <p:sp>
        <p:nvSpPr>
          <p:cNvPr id="299" name="Google Shape;299;p25"/>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0" name="Google Shape;300;p25"/>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1" name="Google Shape;301;p25"/>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02" name="Shape 302"/>
        <p:cNvGrpSpPr/>
        <p:nvPr/>
      </p:nvGrpSpPr>
      <p:grpSpPr>
        <a:xfrm>
          <a:off x="0" y="0"/>
          <a:ext cx="0" cy="0"/>
          <a:chOff x="0" y="0"/>
          <a:chExt cx="0" cy="0"/>
        </a:xfrm>
      </p:grpSpPr>
      <p:grpSp>
        <p:nvGrpSpPr>
          <p:cNvPr id="303" name="Google Shape;303;p26"/>
          <p:cNvGrpSpPr/>
          <p:nvPr/>
        </p:nvGrpSpPr>
        <p:grpSpPr>
          <a:xfrm flipH="1">
            <a:off x="0" y="0"/>
            <a:ext cx="12584114" cy="6853238"/>
            <a:chOff x="-417513" y="0"/>
            <a:chExt cx="12584114" cy="6853238"/>
          </a:xfrm>
        </p:grpSpPr>
        <p:sp>
          <p:nvSpPr>
            <p:cNvPr id="304" name="Google Shape;304;p26"/>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26"/>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26"/>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26"/>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26"/>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26"/>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26"/>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26"/>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26"/>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26"/>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26"/>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26"/>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26"/>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26"/>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26"/>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26"/>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26"/>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26"/>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26"/>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p26"/>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26"/>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25" name="Google Shape;325;p26"/>
          <p:cNvGrpSpPr/>
          <p:nvPr/>
        </p:nvGrpSpPr>
        <p:grpSpPr>
          <a:xfrm>
            <a:off x="7718948" y="1699589"/>
            <a:ext cx="3674476" cy="3470421"/>
            <a:chOff x="697883" y="1816768"/>
            <a:chExt cx="3674476" cy="3470421"/>
          </a:xfrm>
        </p:grpSpPr>
        <p:sp>
          <p:nvSpPr>
            <p:cNvPr id="326" name="Google Shape;326;p26"/>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26"/>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26"/>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29" name="Google Shape;329;p26"/>
          <p:cNvSpPr txBox="1"/>
          <p:nvPr>
            <p:ph type="title"/>
          </p:nvPr>
        </p:nvSpPr>
        <p:spPr>
          <a:xfrm rot="5400000">
            <a:off x="8329814" y="1827549"/>
            <a:ext cx="2456442" cy="3501195"/>
          </a:xfrm>
          <a:prstGeom prst="rect">
            <a:avLst/>
          </a:prstGeom>
          <a:noFill/>
          <a:ln>
            <a:noFill/>
          </a:ln>
        </p:spPr>
        <p:txBody>
          <a:bodyPr anchorCtr="0" anchor="ctr" bIns="228600" lIns="228600" spcFirstLastPara="1" rIns="228600" wrap="square" tIns="228600">
            <a:normAutofit/>
          </a:bodyPr>
          <a:lstStyle>
            <a:lvl1pPr lvl="0" algn="l">
              <a:lnSpc>
                <a:spcPct val="80000"/>
              </a:lnSpc>
              <a:spcBef>
                <a:spcPts val="0"/>
              </a:spcBef>
              <a:spcAft>
                <a:spcPts val="0"/>
              </a:spcAft>
              <a:buClr>
                <a:srgbClr val="FFFEFF"/>
              </a:buClr>
              <a:buSzPts val="40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0" name="Google Shape;330;p26"/>
          <p:cNvSpPr txBox="1"/>
          <p:nvPr>
            <p:ph idx="1" type="body"/>
          </p:nvPr>
        </p:nvSpPr>
        <p:spPr>
          <a:xfrm rot="5400000">
            <a:off x="1308407" y="292785"/>
            <a:ext cx="5257303" cy="6268622"/>
          </a:xfrm>
          <a:prstGeom prst="rect">
            <a:avLst/>
          </a:prstGeom>
          <a:noFill/>
          <a:ln>
            <a:noFill/>
          </a:ln>
        </p:spPr>
        <p:txBody>
          <a:bodyPr anchorCtr="0" anchor="t" bIns="45700" lIns="91425" spcFirstLastPara="1" rIns="91425" wrap="square" tIns="45700">
            <a:normAutofit/>
          </a:bodyPr>
          <a:lstStyle>
            <a:lvl1pPr indent="-354330" lvl="0" marL="457200" algn="l">
              <a:lnSpc>
                <a:spcPct val="120000"/>
              </a:lnSpc>
              <a:spcBef>
                <a:spcPts val="1000"/>
              </a:spcBef>
              <a:spcAft>
                <a:spcPts val="0"/>
              </a:spcAft>
              <a:buSzPts val="1980"/>
              <a:buChar char="▪"/>
              <a:defRPr/>
            </a:lvl1pPr>
            <a:lvl2pPr indent="-354330" lvl="1" marL="914400" algn="l">
              <a:lnSpc>
                <a:spcPct val="120000"/>
              </a:lnSpc>
              <a:spcBef>
                <a:spcPts val="500"/>
              </a:spcBef>
              <a:spcAft>
                <a:spcPts val="0"/>
              </a:spcAft>
              <a:buSzPts val="1980"/>
              <a:buChar char="▪"/>
              <a:defRPr/>
            </a:lvl2pPr>
            <a:lvl3pPr indent="-354330" lvl="2" marL="1371600" algn="l">
              <a:lnSpc>
                <a:spcPct val="120000"/>
              </a:lnSpc>
              <a:spcBef>
                <a:spcPts val="500"/>
              </a:spcBef>
              <a:spcAft>
                <a:spcPts val="0"/>
              </a:spcAft>
              <a:buSzPts val="1980"/>
              <a:buChar char="▪"/>
              <a:defRPr/>
            </a:lvl3pPr>
            <a:lvl4pPr indent="-354330" lvl="3" marL="1828800" algn="l">
              <a:lnSpc>
                <a:spcPct val="120000"/>
              </a:lnSpc>
              <a:spcBef>
                <a:spcPts val="500"/>
              </a:spcBef>
              <a:spcAft>
                <a:spcPts val="0"/>
              </a:spcAft>
              <a:buSzPts val="1980"/>
              <a:buChar char="▪"/>
              <a:defRPr/>
            </a:lvl4pPr>
            <a:lvl5pPr indent="-354329" lvl="4" marL="2286000" algn="l">
              <a:lnSpc>
                <a:spcPct val="120000"/>
              </a:lnSpc>
              <a:spcBef>
                <a:spcPts val="500"/>
              </a:spcBef>
              <a:spcAft>
                <a:spcPts val="0"/>
              </a:spcAft>
              <a:buSzPts val="1980"/>
              <a:buChar char="▪"/>
              <a:defRPr/>
            </a:lvl5pPr>
            <a:lvl6pPr indent="-354329" lvl="5" marL="2743200" algn="l">
              <a:lnSpc>
                <a:spcPct val="120000"/>
              </a:lnSpc>
              <a:spcBef>
                <a:spcPts val="500"/>
              </a:spcBef>
              <a:spcAft>
                <a:spcPts val="0"/>
              </a:spcAft>
              <a:buSzPts val="1980"/>
              <a:buChar char="▪"/>
              <a:defRPr/>
            </a:lvl6pPr>
            <a:lvl7pPr indent="-354329" lvl="6" marL="3200400" algn="l">
              <a:lnSpc>
                <a:spcPct val="120000"/>
              </a:lnSpc>
              <a:spcBef>
                <a:spcPts val="500"/>
              </a:spcBef>
              <a:spcAft>
                <a:spcPts val="0"/>
              </a:spcAft>
              <a:buSzPts val="1980"/>
              <a:buChar char="▪"/>
              <a:defRPr/>
            </a:lvl7pPr>
            <a:lvl8pPr indent="-354329" lvl="7" marL="3657600" algn="l">
              <a:lnSpc>
                <a:spcPct val="120000"/>
              </a:lnSpc>
              <a:spcBef>
                <a:spcPts val="500"/>
              </a:spcBef>
              <a:spcAft>
                <a:spcPts val="0"/>
              </a:spcAft>
              <a:buSzPts val="1980"/>
              <a:buChar char="▪"/>
              <a:defRPr/>
            </a:lvl8pPr>
            <a:lvl9pPr indent="-354329" lvl="8" marL="4114800" algn="l">
              <a:lnSpc>
                <a:spcPct val="120000"/>
              </a:lnSpc>
              <a:spcBef>
                <a:spcPts val="500"/>
              </a:spcBef>
              <a:spcAft>
                <a:spcPts val="0"/>
              </a:spcAft>
              <a:buSzPts val="1980"/>
              <a:buChar char="▪"/>
              <a:defRPr/>
            </a:lvl9pPr>
          </a:lstStyle>
          <a:p/>
        </p:txBody>
      </p:sp>
      <p:sp>
        <p:nvSpPr>
          <p:cNvPr id="331" name="Google Shape;331;p26"/>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2" name="Google Shape;332;p26"/>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3" name="Google Shape;333;p26"/>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1" name="Shape 41"/>
        <p:cNvGrpSpPr/>
        <p:nvPr/>
      </p:nvGrpSpPr>
      <p:grpSpPr>
        <a:xfrm>
          <a:off x="0" y="0"/>
          <a:ext cx="0" cy="0"/>
          <a:chOff x="0" y="0"/>
          <a:chExt cx="0" cy="0"/>
        </a:xfrm>
      </p:grpSpPr>
      <p:grpSp>
        <p:nvGrpSpPr>
          <p:cNvPr id="42" name="Google Shape;42;p17"/>
          <p:cNvGrpSpPr/>
          <p:nvPr/>
        </p:nvGrpSpPr>
        <p:grpSpPr>
          <a:xfrm>
            <a:off x="-417513" y="0"/>
            <a:ext cx="12584114" cy="6853238"/>
            <a:chOff x="-417513" y="0"/>
            <a:chExt cx="12584114" cy="6853238"/>
          </a:xfrm>
        </p:grpSpPr>
        <p:sp>
          <p:nvSpPr>
            <p:cNvPr id="43" name="Google Shape;43;p17"/>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17"/>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17"/>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17"/>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17"/>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17"/>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17"/>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7"/>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17"/>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7"/>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7"/>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7"/>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7"/>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7"/>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7"/>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7"/>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7"/>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7"/>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7"/>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7"/>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7"/>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4" name="Google Shape;64;p17"/>
          <p:cNvGrpSpPr/>
          <p:nvPr/>
        </p:nvGrpSpPr>
        <p:grpSpPr>
          <a:xfrm>
            <a:off x="800144" y="1699589"/>
            <a:ext cx="3674476" cy="3470421"/>
            <a:chOff x="697883" y="1816768"/>
            <a:chExt cx="3674476" cy="3470421"/>
          </a:xfrm>
        </p:grpSpPr>
        <p:sp>
          <p:nvSpPr>
            <p:cNvPr id="65" name="Google Shape;65;p17"/>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7"/>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7"/>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8" name="Google Shape;68;p17"/>
          <p:cNvSpPr txBox="1"/>
          <p:nvPr>
            <p:ph type="title"/>
          </p:nvPr>
        </p:nvSpPr>
        <p:spPr>
          <a:xfrm>
            <a:off x="888631" y="2349925"/>
            <a:ext cx="3498979" cy="2456442"/>
          </a:xfrm>
          <a:prstGeom prst="rect">
            <a:avLst/>
          </a:prstGeom>
          <a:noFill/>
          <a:ln>
            <a:noFill/>
          </a:ln>
        </p:spPr>
        <p:txBody>
          <a:bodyPr anchorCtr="0" anchor="ctr" bIns="228600" lIns="228600" spcFirstLastPara="1" rIns="228600" wrap="square" tIns="228600">
            <a:normAutofit/>
          </a:bodyPr>
          <a:lstStyle>
            <a:lvl1pPr lvl="0" algn="ctr">
              <a:lnSpc>
                <a:spcPct val="85000"/>
              </a:lnSpc>
              <a:spcBef>
                <a:spcPts val="0"/>
              </a:spcBef>
              <a:spcAft>
                <a:spcPts val="0"/>
              </a:spcAft>
              <a:buClr>
                <a:srgbClr val="FFFEFF"/>
              </a:buClr>
              <a:buSzPts val="40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7"/>
          <p:cNvSpPr txBox="1"/>
          <p:nvPr>
            <p:ph idx="1" type="body"/>
          </p:nvPr>
        </p:nvSpPr>
        <p:spPr>
          <a:xfrm>
            <a:off x="5118447" y="803186"/>
            <a:ext cx="6281873" cy="5248622"/>
          </a:xfrm>
          <a:prstGeom prst="rect">
            <a:avLst/>
          </a:prstGeom>
          <a:noFill/>
          <a:ln>
            <a:noFill/>
          </a:ln>
        </p:spPr>
        <p:txBody>
          <a:bodyPr anchorCtr="0" anchor="ctr" bIns="45700" lIns="91425" spcFirstLastPara="1" rIns="91425" wrap="square" tIns="45700">
            <a:normAutofit/>
          </a:bodyPr>
          <a:lstStyle>
            <a:lvl1pPr indent="-354330" lvl="0" marL="457200" algn="l">
              <a:lnSpc>
                <a:spcPct val="120000"/>
              </a:lnSpc>
              <a:spcBef>
                <a:spcPts val="1000"/>
              </a:spcBef>
              <a:spcAft>
                <a:spcPts val="0"/>
              </a:spcAft>
              <a:buSzPts val="1980"/>
              <a:buChar char="▪"/>
              <a:defRPr/>
            </a:lvl1pPr>
            <a:lvl2pPr indent="-354330" lvl="1" marL="914400" algn="l">
              <a:lnSpc>
                <a:spcPct val="120000"/>
              </a:lnSpc>
              <a:spcBef>
                <a:spcPts val="500"/>
              </a:spcBef>
              <a:spcAft>
                <a:spcPts val="0"/>
              </a:spcAft>
              <a:buSzPts val="1980"/>
              <a:buChar char="▪"/>
              <a:defRPr/>
            </a:lvl2pPr>
            <a:lvl3pPr indent="-354330" lvl="2" marL="1371600" algn="l">
              <a:lnSpc>
                <a:spcPct val="120000"/>
              </a:lnSpc>
              <a:spcBef>
                <a:spcPts val="500"/>
              </a:spcBef>
              <a:spcAft>
                <a:spcPts val="0"/>
              </a:spcAft>
              <a:buSzPts val="1980"/>
              <a:buChar char="▪"/>
              <a:defRPr/>
            </a:lvl3pPr>
            <a:lvl4pPr indent="-354330" lvl="3" marL="1828800" algn="l">
              <a:lnSpc>
                <a:spcPct val="120000"/>
              </a:lnSpc>
              <a:spcBef>
                <a:spcPts val="500"/>
              </a:spcBef>
              <a:spcAft>
                <a:spcPts val="0"/>
              </a:spcAft>
              <a:buSzPts val="1980"/>
              <a:buChar char="▪"/>
              <a:defRPr/>
            </a:lvl4pPr>
            <a:lvl5pPr indent="-354329" lvl="4" marL="2286000" algn="l">
              <a:lnSpc>
                <a:spcPct val="120000"/>
              </a:lnSpc>
              <a:spcBef>
                <a:spcPts val="500"/>
              </a:spcBef>
              <a:spcAft>
                <a:spcPts val="0"/>
              </a:spcAft>
              <a:buSzPts val="1980"/>
              <a:buChar char="▪"/>
              <a:defRPr/>
            </a:lvl5pPr>
            <a:lvl6pPr indent="-354329" lvl="5" marL="2743200" algn="l">
              <a:lnSpc>
                <a:spcPct val="120000"/>
              </a:lnSpc>
              <a:spcBef>
                <a:spcPts val="500"/>
              </a:spcBef>
              <a:spcAft>
                <a:spcPts val="0"/>
              </a:spcAft>
              <a:buSzPts val="1980"/>
              <a:buChar char="▪"/>
              <a:defRPr/>
            </a:lvl6pPr>
            <a:lvl7pPr indent="-354329" lvl="6" marL="3200400" algn="l">
              <a:lnSpc>
                <a:spcPct val="120000"/>
              </a:lnSpc>
              <a:spcBef>
                <a:spcPts val="500"/>
              </a:spcBef>
              <a:spcAft>
                <a:spcPts val="0"/>
              </a:spcAft>
              <a:buSzPts val="1980"/>
              <a:buChar char="▪"/>
              <a:defRPr/>
            </a:lvl7pPr>
            <a:lvl8pPr indent="-354329" lvl="7" marL="3657600" algn="l">
              <a:lnSpc>
                <a:spcPct val="120000"/>
              </a:lnSpc>
              <a:spcBef>
                <a:spcPts val="500"/>
              </a:spcBef>
              <a:spcAft>
                <a:spcPts val="0"/>
              </a:spcAft>
              <a:buSzPts val="1980"/>
              <a:buChar char="▪"/>
              <a:defRPr/>
            </a:lvl8pPr>
            <a:lvl9pPr indent="-354329" lvl="8" marL="4114800" algn="l">
              <a:lnSpc>
                <a:spcPct val="120000"/>
              </a:lnSpc>
              <a:spcBef>
                <a:spcPts val="500"/>
              </a:spcBef>
              <a:spcAft>
                <a:spcPts val="0"/>
              </a:spcAft>
              <a:buSzPts val="1980"/>
              <a:buChar char="▪"/>
              <a:defRPr/>
            </a:lvl9pPr>
          </a:lstStyle>
          <a:p/>
        </p:txBody>
      </p:sp>
      <p:sp>
        <p:nvSpPr>
          <p:cNvPr id="70" name="Google Shape;70;p17"/>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7"/>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7"/>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3" name="Shape 73"/>
        <p:cNvGrpSpPr/>
        <p:nvPr/>
      </p:nvGrpSpPr>
      <p:grpSpPr>
        <a:xfrm>
          <a:off x="0" y="0"/>
          <a:ext cx="0" cy="0"/>
          <a:chOff x="0" y="0"/>
          <a:chExt cx="0" cy="0"/>
        </a:xfrm>
      </p:grpSpPr>
      <p:grpSp>
        <p:nvGrpSpPr>
          <p:cNvPr id="74" name="Google Shape;74;p18"/>
          <p:cNvGrpSpPr/>
          <p:nvPr/>
        </p:nvGrpSpPr>
        <p:grpSpPr>
          <a:xfrm>
            <a:off x="-417513" y="0"/>
            <a:ext cx="12584114" cy="6853238"/>
            <a:chOff x="-417513" y="0"/>
            <a:chExt cx="12584114" cy="6853238"/>
          </a:xfrm>
        </p:grpSpPr>
        <p:sp>
          <p:nvSpPr>
            <p:cNvPr id="75" name="Google Shape;75;p18"/>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8"/>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8"/>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8"/>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8"/>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8"/>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8"/>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8"/>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8"/>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8"/>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8"/>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8"/>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8"/>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8"/>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8"/>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8"/>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8"/>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8"/>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8"/>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8"/>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8"/>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6" name="Google Shape;96;p18"/>
          <p:cNvGrpSpPr/>
          <p:nvPr/>
        </p:nvGrpSpPr>
        <p:grpSpPr>
          <a:xfrm>
            <a:off x="800144" y="1699589"/>
            <a:ext cx="3674476" cy="3470421"/>
            <a:chOff x="697883" y="1816768"/>
            <a:chExt cx="3674476" cy="3470421"/>
          </a:xfrm>
        </p:grpSpPr>
        <p:sp>
          <p:nvSpPr>
            <p:cNvPr id="97" name="Google Shape;97;p18"/>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8"/>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8"/>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0" name="Google Shape;100;p18"/>
          <p:cNvSpPr txBox="1"/>
          <p:nvPr>
            <p:ph type="title"/>
          </p:nvPr>
        </p:nvSpPr>
        <p:spPr>
          <a:xfrm>
            <a:off x="889000" y="2339669"/>
            <a:ext cx="3500828" cy="2470065"/>
          </a:xfrm>
          <a:prstGeom prst="rect">
            <a:avLst/>
          </a:prstGeom>
          <a:noFill/>
          <a:ln>
            <a:noFill/>
          </a:ln>
        </p:spPr>
        <p:txBody>
          <a:bodyPr anchorCtr="0" anchor="ctr" bIns="91425" lIns="91425" spcFirstLastPara="1" rIns="91425" wrap="square" tIns="91425">
            <a:normAutofit/>
          </a:bodyPr>
          <a:lstStyle>
            <a:lvl1pPr lvl="0" algn="ctr">
              <a:lnSpc>
                <a:spcPct val="85000"/>
              </a:lnSpc>
              <a:spcBef>
                <a:spcPts val="0"/>
              </a:spcBef>
              <a:spcAft>
                <a:spcPts val="0"/>
              </a:spcAft>
              <a:buClr>
                <a:srgbClr val="FFFEFF"/>
              </a:buClr>
              <a:buSzPts val="40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1" name="Google Shape;101;p18"/>
          <p:cNvSpPr txBox="1"/>
          <p:nvPr>
            <p:ph idx="1" type="body"/>
          </p:nvPr>
        </p:nvSpPr>
        <p:spPr>
          <a:xfrm>
            <a:off x="5120878" y="803187"/>
            <a:ext cx="6269591" cy="2382651"/>
          </a:xfrm>
          <a:prstGeom prst="rect">
            <a:avLst/>
          </a:prstGeom>
          <a:noFill/>
          <a:ln>
            <a:noFill/>
          </a:ln>
        </p:spPr>
        <p:txBody>
          <a:bodyPr anchorCtr="0" anchor="t" bIns="45700" lIns="91425" spcFirstLastPara="1" rIns="91425" wrap="square" tIns="45700">
            <a:normAutofit/>
          </a:bodyPr>
          <a:lstStyle>
            <a:lvl1pPr indent="-354330" lvl="0" marL="457200" algn="l">
              <a:lnSpc>
                <a:spcPct val="120000"/>
              </a:lnSpc>
              <a:spcBef>
                <a:spcPts val="1000"/>
              </a:spcBef>
              <a:spcAft>
                <a:spcPts val="0"/>
              </a:spcAft>
              <a:buSzPts val="1980"/>
              <a:buChar char="▪"/>
              <a:defRPr/>
            </a:lvl1pPr>
            <a:lvl2pPr indent="-354330" lvl="1" marL="914400" algn="l">
              <a:lnSpc>
                <a:spcPct val="120000"/>
              </a:lnSpc>
              <a:spcBef>
                <a:spcPts val="500"/>
              </a:spcBef>
              <a:spcAft>
                <a:spcPts val="0"/>
              </a:spcAft>
              <a:buSzPts val="1980"/>
              <a:buChar char="▪"/>
              <a:defRPr/>
            </a:lvl2pPr>
            <a:lvl3pPr indent="-354330" lvl="2" marL="1371600" algn="l">
              <a:lnSpc>
                <a:spcPct val="120000"/>
              </a:lnSpc>
              <a:spcBef>
                <a:spcPts val="500"/>
              </a:spcBef>
              <a:spcAft>
                <a:spcPts val="0"/>
              </a:spcAft>
              <a:buSzPts val="1980"/>
              <a:buChar char="▪"/>
              <a:defRPr/>
            </a:lvl3pPr>
            <a:lvl4pPr indent="-354330" lvl="3" marL="1828800" algn="l">
              <a:lnSpc>
                <a:spcPct val="120000"/>
              </a:lnSpc>
              <a:spcBef>
                <a:spcPts val="500"/>
              </a:spcBef>
              <a:spcAft>
                <a:spcPts val="0"/>
              </a:spcAft>
              <a:buSzPts val="1980"/>
              <a:buChar char="▪"/>
              <a:defRPr/>
            </a:lvl4pPr>
            <a:lvl5pPr indent="-354329" lvl="4" marL="2286000" algn="l">
              <a:lnSpc>
                <a:spcPct val="120000"/>
              </a:lnSpc>
              <a:spcBef>
                <a:spcPts val="500"/>
              </a:spcBef>
              <a:spcAft>
                <a:spcPts val="0"/>
              </a:spcAft>
              <a:buSzPts val="1980"/>
              <a:buChar char="▪"/>
              <a:defRPr/>
            </a:lvl5pPr>
            <a:lvl6pPr indent="-354329" lvl="5" marL="2743200" algn="l">
              <a:lnSpc>
                <a:spcPct val="120000"/>
              </a:lnSpc>
              <a:spcBef>
                <a:spcPts val="500"/>
              </a:spcBef>
              <a:spcAft>
                <a:spcPts val="0"/>
              </a:spcAft>
              <a:buSzPts val="1980"/>
              <a:buChar char="▪"/>
              <a:defRPr/>
            </a:lvl6pPr>
            <a:lvl7pPr indent="-354329" lvl="6" marL="3200400" algn="l">
              <a:lnSpc>
                <a:spcPct val="120000"/>
              </a:lnSpc>
              <a:spcBef>
                <a:spcPts val="500"/>
              </a:spcBef>
              <a:spcAft>
                <a:spcPts val="0"/>
              </a:spcAft>
              <a:buSzPts val="1980"/>
              <a:buChar char="▪"/>
              <a:defRPr/>
            </a:lvl7pPr>
            <a:lvl8pPr indent="-354329" lvl="7" marL="3657600" algn="l">
              <a:lnSpc>
                <a:spcPct val="120000"/>
              </a:lnSpc>
              <a:spcBef>
                <a:spcPts val="500"/>
              </a:spcBef>
              <a:spcAft>
                <a:spcPts val="0"/>
              </a:spcAft>
              <a:buSzPts val="1980"/>
              <a:buChar char="▪"/>
              <a:defRPr/>
            </a:lvl8pPr>
            <a:lvl9pPr indent="-354329" lvl="8" marL="4114800" algn="l">
              <a:lnSpc>
                <a:spcPct val="120000"/>
              </a:lnSpc>
              <a:spcBef>
                <a:spcPts val="500"/>
              </a:spcBef>
              <a:spcAft>
                <a:spcPts val="0"/>
              </a:spcAft>
              <a:buSzPts val="1980"/>
              <a:buChar char="▪"/>
              <a:defRPr/>
            </a:lvl9pPr>
          </a:lstStyle>
          <a:p/>
        </p:txBody>
      </p:sp>
      <p:sp>
        <p:nvSpPr>
          <p:cNvPr id="102" name="Google Shape;102;p18"/>
          <p:cNvSpPr txBox="1"/>
          <p:nvPr>
            <p:ph idx="2" type="body"/>
          </p:nvPr>
        </p:nvSpPr>
        <p:spPr>
          <a:xfrm>
            <a:off x="5118447" y="3672162"/>
            <a:ext cx="6272022" cy="2383586"/>
          </a:xfrm>
          <a:prstGeom prst="rect">
            <a:avLst/>
          </a:prstGeom>
          <a:noFill/>
          <a:ln>
            <a:noFill/>
          </a:ln>
        </p:spPr>
        <p:txBody>
          <a:bodyPr anchorCtr="0" anchor="t" bIns="45700" lIns="91425" spcFirstLastPara="1" rIns="91425" wrap="square" tIns="45700">
            <a:normAutofit/>
          </a:bodyPr>
          <a:lstStyle>
            <a:lvl1pPr indent="-354330" lvl="0" marL="457200" algn="l">
              <a:lnSpc>
                <a:spcPct val="120000"/>
              </a:lnSpc>
              <a:spcBef>
                <a:spcPts val="1000"/>
              </a:spcBef>
              <a:spcAft>
                <a:spcPts val="0"/>
              </a:spcAft>
              <a:buSzPts val="1980"/>
              <a:buChar char="▪"/>
              <a:defRPr/>
            </a:lvl1pPr>
            <a:lvl2pPr indent="-354330" lvl="1" marL="914400" algn="l">
              <a:lnSpc>
                <a:spcPct val="120000"/>
              </a:lnSpc>
              <a:spcBef>
                <a:spcPts val="500"/>
              </a:spcBef>
              <a:spcAft>
                <a:spcPts val="0"/>
              </a:spcAft>
              <a:buSzPts val="1980"/>
              <a:buChar char="▪"/>
              <a:defRPr/>
            </a:lvl2pPr>
            <a:lvl3pPr indent="-354330" lvl="2" marL="1371600" algn="l">
              <a:lnSpc>
                <a:spcPct val="120000"/>
              </a:lnSpc>
              <a:spcBef>
                <a:spcPts val="500"/>
              </a:spcBef>
              <a:spcAft>
                <a:spcPts val="0"/>
              </a:spcAft>
              <a:buSzPts val="1980"/>
              <a:buChar char="▪"/>
              <a:defRPr/>
            </a:lvl3pPr>
            <a:lvl4pPr indent="-354330" lvl="3" marL="1828800" algn="l">
              <a:lnSpc>
                <a:spcPct val="120000"/>
              </a:lnSpc>
              <a:spcBef>
                <a:spcPts val="500"/>
              </a:spcBef>
              <a:spcAft>
                <a:spcPts val="0"/>
              </a:spcAft>
              <a:buSzPts val="1980"/>
              <a:buChar char="▪"/>
              <a:defRPr/>
            </a:lvl4pPr>
            <a:lvl5pPr indent="-354329" lvl="4" marL="2286000" algn="l">
              <a:lnSpc>
                <a:spcPct val="120000"/>
              </a:lnSpc>
              <a:spcBef>
                <a:spcPts val="500"/>
              </a:spcBef>
              <a:spcAft>
                <a:spcPts val="0"/>
              </a:spcAft>
              <a:buSzPts val="1980"/>
              <a:buChar char="▪"/>
              <a:defRPr/>
            </a:lvl5pPr>
            <a:lvl6pPr indent="-354329" lvl="5" marL="2743200" algn="l">
              <a:lnSpc>
                <a:spcPct val="120000"/>
              </a:lnSpc>
              <a:spcBef>
                <a:spcPts val="500"/>
              </a:spcBef>
              <a:spcAft>
                <a:spcPts val="0"/>
              </a:spcAft>
              <a:buSzPts val="1980"/>
              <a:buChar char="▪"/>
              <a:defRPr/>
            </a:lvl6pPr>
            <a:lvl7pPr indent="-354329" lvl="6" marL="3200400" algn="l">
              <a:lnSpc>
                <a:spcPct val="120000"/>
              </a:lnSpc>
              <a:spcBef>
                <a:spcPts val="500"/>
              </a:spcBef>
              <a:spcAft>
                <a:spcPts val="0"/>
              </a:spcAft>
              <a:buSzPts val="1980"/>
              <a:buChar char="▪"/>
              <a:defRPr/>
            </a:lvl7pPr>
            <a:lvl8pPr indent="-354329" lvl="7" marL="3657600" algn="l">
              <a:lnSpc>
                <a:spcPct val="120000"/>
              </a:lnSpc>
              <a:spcBef>
                <a:spcPts val="500"/>
              </a:spcBef>
              <a:spcAft>
                <a:spcPts val="0"/>
              </a:spcAft>
              <a:buSzPts val="1980"/>
              <a:buChar char="▪"/>
              <a:defRPr/>
            </a:lvl8pPr>
            <a:lvl9pPr indent="-354329" lvl="8" marL="4114800" algn="l">
              <a:lnSpc>
                <a:spcPct val="120000"/>
              </a:lnSpc>
              <a:spcBef>
                <a:spcPts val="500"/>
              </a:spcBef>
              <a:spcAft>
                <a:spcPts val="0"/>
              </a:spcAft>
              <a:buSzPts val="1980"/>
              <a:buChar char="▪"/>
              <a:defRPr/>
            </a:lvl9pPr>
          </a:lstStyle>
          <a:p/>
        </p:txBody>
      </p:sp>
      <p:sp>
        <p:nvSpPr>
          <p:cNvPr id="103" name="Google Shape;103;p18"/>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18"/>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18"/>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06" name="Shape 106"/>
        <p:cNvGrpSpPr/>
        <p:nvPr/>
      </p:nvGrpSpPr>
      <p:grpSpPr>
        <a:xfrm>
          <a:off x="0" y="0"/>
          <a:ext cx="0" cy="0"/>
          <a:chOff x="0" y="0"/>
          <a:chExt cx="0" cy="0"/>
        </a:xfrm>
      </p:grpSpPr>
      <p:grpSp>
        <p:nvGrpSpPr>
          <p:cNvPr id="107" name="Google Shape;107;p19"/>
          <p:cNvGrpSpPr/>
          <p:nvPr/>
        </p:nvGrpSpPr>
        <p:grpSpPr>
          <a:xfrm>
            <a:off x="-417513" y="0"/>
            <a:ext cx="12584114" cy="6853238"/>
            <a:chOff x="-417513" y="0"/>
            <a:chExt cx="12584114" cy="6853238"/>
          </a:xfrm>
        </p:grpSpPr>
        <p:sp>
          <p:nvSpPr>
            <p:cNvPr id="108" name="Google Shape;108;p19"/>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9"/>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9"/>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9"/>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9"/>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9"/>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9"/>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9"/>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9"/>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9"/>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9"/>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9"/>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9"/>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9"/>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9"/>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9"/>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9"/>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9"/>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9"/>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9"/>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9"/>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9" name="Google Shape;129;p19"/>
          <p:cNvGrpSpPr/>
          <p:nvPr/>
        </p:nvGrpSpPr>
        <p:grpSpPr>
          <a:xfrm>
            <a:off x="800144" y="1699589"/>
            <a:ext cx="3674476" cy="3470421"/>
            <a:chOff x="697883" y="1816768"/>
            <a:chExt cx="3674476" cy="3470421"/>
          </a:xfrm>
        </p:grpSpPr>
        <p:sp>
          <p:nvSpPr>
            <p:cNvPr id="130" name="Google Shape;130;p19"/>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9"/>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9"/>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3" name="Google Shape;133;p19"/>
          <p:cNvSpPr txBox="1"/>
          <p:nvPr>
            <p:ph type="title"/>
          </p:nvPr>
        </p:nvSpPr>
        <p:spPr>
          <a:xfrm>
            <a:off x="888631" y="2352026"/>
            <a:ext cx="3501197" cy="1223298"/>
          </a:xfrm>
          <a:prstGeom prst="rect">
            <a:avLst/>
          </a:prstGeom>
          <a:noFill/>
          <a:ln>
            <a:noFill/>
          </a:ln>
        </p:spPr>
        <p:txBody>
          <a:bodyPr anchorCtr="0" anchor="b" bIns="0" lIns="228600" spcFirstLastPara="1" rIns="228600" wrap="square" tIns="228600">
            <a:noAutofit/>
          </a:bodyPr>
          <a:lstStyle>
            <a:lvl1pPr lvl="0" algn="ctr">
              <a:lnSpc>
                <a:spcPct val="85000"/>
              </a:lnSpc>
              <a:spcBef>
                <a:spcPts val="0"/>
              </a:spcBef>
              <a:spcAft>
                <a:spcPts val="0"/>
              </a:spcAft>
              <a:buClr>
                <a:srgbClr val="FFFEFF"/>
              </a:buClr>
              <a:buSzPts val="3200"/>
              <a:buFont typeface="Calibri"/>
              <a:buNone/>
              <a:defRPr sz="3200">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4" name="Google Shape;134;p19"/>
          <p:cNvSpPr txBox="1"/>
          <p:nvPr>
            <p:ph idx="1" type="body"/>
          </p:nvPr>
        </p:nvSpPr>
        <p:spPr>
          <a:xfrm>
            <a:off x="5109983" y="802809"/>
            <a:ext cx="6275035" cy="5249940"/>
          </a:xfrm>
          <a:prstGeom prst="rect">
            <a:avLst/>
          </a:prstGeom>
          <a:noFill/>
          <a:ln>
            <a:noFill/>
          </a:ln>
        </p:spPr>
        <p:txBody>
          <a:bodyPr anchorCtr="0" anchor="ctr" bIns="45700" lIns="91425" spcFirstLastPara="1" rIns="91425" wrap="square" tIns="45700">
            <a:normAutofit/>
          </a:bodyPr>
          <a:lstStyle>
            <a:lvl1pPr indent="-354330" lvl="0" marL="457200" algn="l">
              <a:lnSpc>
                <a:spcPct val="120000"/>
              </a:lnSpc>
              <a:spcBef>
                <a:spcPts val="1000"/>
              </a:spcBef>
              <a:spcAft>
                <a:spcPts val="0"/>
              </a:spcAft>
              <a:buSzPts val="1980"/>
              <a:buChar char="▪"/>
              <a:defRPr/>
            </a:lvl1pPr>
            <a:lvl2pPr indent="-354330" lvl="1" marL="914400" algn="l">
              <a:lnSpc>
                <a:spcPct val="120000"/>
              </a:lnSpc>
              <a:spcBef>
                <a:spcPts val="500"/>
              </a:spcBef>
              <a:spcAft>
                <a:spcPts val="0"/>
              </a:spcAft>
              <a:buSzPts val="1980"/>
              <a:buChar char="▪"/>
              <a:defRPr/>
            </a:lvl2pPr>
            <a:lvl3pPr indent="-354330" lvl="2" marL="1371600" algn="l">
              <a:lnSpc>
                <a:spcPct val="120000"/>
              </a:lnSpc>
              <a:spcBef>
                <a:spcPts val="500"/>
              </a:spcBef>
              <a:spcAft>
                <a:spcPts val="0"/>
              </a:spcAft>
              <a:buSzPts val="1980"/>
              <a:buChar char="▪"/>
              <a:defRPr/>
            </a:lvl3pPr>
            <a:lvl4pPr indent="-354330" lvl="3" marL="1828800" algn="l">
              <a:lnSpc>
                <a:spcPct val="120000"/>
              </a:lnSpc>
              <a:spcBef>
                <a:spcPts val="500"/>
              </a:spcBef>
              <a:spcAft>
                <a:spcPts val="0"/>
              </a:spcAft>
              <a:buSzPts val="1980"/>
              <a:buChar char="▪"/>
              <a:defRPr/>
            </a:lvl4pPr>
            <a:lvl5pPr indent="-354329" lvl="4" marL="2286000" algn="l">
              <a:lnSpc>
                <a:spcPct val="120000"/>
              </a:lnSpc>
              <a:spcBef>
                <a:spcPts val="500"/>
              </a:spcBef>
              <a:spcAft>
                <a:spcPts val="0"/>
              </a:spcAft>
              <a:buSzPts val="1980"/>
              <a:buChar char="▪"/>
              <a:defRPr/>
            </a:lvl5pPr>
            <a:lvl6pPr indent="-354329" lvl="5" marL="2743200" algn="l">
              <a:lnSpc>
                <a:spcPct val="120000"/>
              </a:lnSpc>
              <a:spcBef>
                <a:spcPts val="500"/>
              </a:spcBef>
              <a:spcAft>
                <a:spcPts val="0"/>
              </a:spcAft>
              <a:buSzPts val="1980"/>
              <a:buChar char="▪"/>
              <a:defRPr/>
            </a:lvl6pPr>
            <a:lvl7pPr indent="-354329" lvl="6" marL="3200400" algn="l">
              <a:lnSpc>
                <a:spcPct val="120000"/>
              </a:lnSpc>
              <a:spcBef>
                <a:spcPts val="500"/>
              </a:spcBef>
              <a:spcAft>
                <a:spcPts val="0"/>
              </a:spcAft>
              <a:buSzPts val="1980"/>
              <a:buChar char="▪"/>
              <a:defRPr/>
            </a:lvl7pPr>
            <a:lvl8pPr indent="-354329" lvl="7" marL="3657600" algn="l">
              <a:lnSpc>
                <a:spcPct val="120000"/>
              </a:lnSpc>
              <a:spcBef>
                <a:spcPts val="500"/>
              </a:spcBef>
              <a:spcAft>
                <a:spcPts val="0"/>
              </a:spcAft>
              <a:buSzPts val="1980"/>
              <a:buChar char="▪"/>
              <a:defRPr/>
            </a:lvl8pPr>
            <a:lvl9pPr indent="-354329" lvl="8" marL="4114800" algn="l">
              <a:lnSpc>
                <a:spcPct val="120000"/>
              </a:lnSpc>
              <a:spcBef>
                <a:spcPts val="500"/>
              </a:spcBef>
              <a:spcAft>
                <a:spcPts val="0"/>
              </a:spcAft>
              <a:buSzPts val="1980"/>
              <a:buChar char="▪"/>
              <a:defRPr/>
            </a:lvl9pPr>
          </a:lstStyle>
          <a:p/>
        </p:txBody>
      </p:sp>
      <p:sp>
        <p:nvSpPr>
          <p:cNvPr id="135" name="Google Shape;135;p19"/>
          <p:cNvSpPr txBox="1"/>
          <p:nvPr>
            <p:ph idx="2" type="body"/>
          </p:nvPr>
        </p:nvSpPr>
        <p:spPr>
          <a:xfrm>
            <a:off x="888631" y="3580186"/>
            <a:ext cx="3501197" cy="1221164"/>
          </a:xfrm>
          <a:prstGeom prst="rect">
            <a:avLst/>
          </a:prstGeom>
          <a:noFill/>
          <a:ln>
            <a:noFill/>
          </a:ln>
        </p:spPr>
        <p:txBody>
          <a:bodyPr anchorCtr="0" anchor="t" bIns="45700" lIns="91425" spcFirstLastPara="1" rIns="91425" wrap="square" tIns="45700">
            <a:normAutofit/>
          </a:bodyPr>
          <a:lstStyle>
            <a:lvl1pPr indent="-228600" lvl="0" marL="457200" algn="ctr">
              <a:lnSpc>
                <a:spcPct val="120000"/>
              </a:lnSpc>
              <a:spcBef>
                <a:spcPts val="1000"/>
              </a:spcBef>
              <a:spcAft>
                <a:spcPts val="0"/>
              </a:spcAft>
              <a:buSzPts val="1760"/>
              <a:buNone/>
              <a:defRPr sz="1600">
                <a:solidFill>
                  <a:srgbClr val="FFFEFF"/>
                </a:solidFill>
              </a:defRPr>
            </a:lvl1pPr>
            <a:lvl2pPr indent="-228600" lvl="1" marL="914400" algn="l">
              <a:lnSpc>
                <a:spcPct val="120000"/>
              </a:lnSpc>
              <a:spcBef>
                <a:spcPts val="500"/>
              </a:spcBef>
              <a:spcAft>
                <a:spcPts val="0"/>
              </a:spcAft>
              <a:buSzPts val="1540"/>
              <a:buNone/>
              <a:defRPr sz="1400"/>
            </a:lvl2pPr>
            <a:lvl3pPr indent="-228600" lvl="2" marL="1371600" algn="l">
              <a:lnSpc>
                <a:spcPct val="120000"/>
              </a:lnSpc>
              <a:spcBef>
                <a:spcPts val="500"/>
              </a:spcBef>
              <a:spcAft>
                <a:spcPts val="0"/>
              </a:spcAft>
              <a:buSzPts val="1320"/>
              <a:buNone/>
              <a:defRPr sz="1200"/>
            </a:lvl3pPr>
            <a:lvl4pPr indent="-228600" lvl="3" marL="1828800" algn="l">
              <a:lnSpc>
                <a:spcPct val="120000"/>
              </a:lnSpc>
              <a:spcBef>
                <a:spcPts val="500"/>
              </a:spcBef>
              <a:spcAft>
                <a:spcPts val="0"/>
              </a:spcAft>
              <a:buSzPts val="1100"/>
              <a:buNone/>
              <a:defRPr sz="1000"/>
            </a:lvl4pPr>
            <a:lvl5pPr indent="-228600" lvl="4" marL="2286000" algn="l">
              <a:lnSpc>
                <a:spcPct val="120000"/>
              </a:lnSpc>
              <a:spcBef>
                <a:spcPts val="500"/>
              </a:spcBef>
              <a:spcAft>
                <a:spcPts val="0"/>
              </a:spcAft>
              <a:buSzPts val="1100"/>
              <a:buNone/>
              <a:defRPr sz="1000"/>
            </a:lvl5pPr>
            <a:lvl6pPr indent="-228600" lvl="5" marL="2743200" algn="l">
              <a:lnSpc>
                <a:spcPct val="120000"/>
              </a:lnSpc>
              <a:spcBef>
                <a:spcPts val="500"/>
              </a:spcBef>
              <a:spcAft>
                <a:spcPts val="0"/>
              </a:spcAft>
              <a:buSzPts val="1100"/>
              <a:buNone/>
              <a:defRPr sz="1000"/>
            </a:lvl6pPr>
            <a:lvl7pPr indent="-228600" lvl="6" marL="3200400" algn="l">
              <a:lnSpc>
                <a:spcPct val="120000"/>
              </a:lnSpc>
              <a:spcBef>
                <a:spcPts val="500"/>
              </a:spcBef>
              <a:spcAft>
                <a:spcPts val="0"/>
              </a:spcAft>
              <a:buSzPts val="1100"/>
              <a:buNone/>
              <a:defRPr sz="1000"/>
            </a:lvl7pPr>
            <a:lvl8pPr indent="-228600" lvl="7" marL="3657600" algn="l">
              <a:lnSpc>
                <a:spcPct val="120000"/>
              </a:lnSpc>
              <a:spcBef>
                <a:spcPts val="500"/>
              </a:spcBef>
              <a:spcAft>
                <a:spcPts val="0"/>
              </a:spcAft>
              <a:buSzPts val="1100"/>
              <a:buNone/>
              <a:defRPr sz="1000"/>
            </a:lvl8pPr>
            <a:lvl9pPr indent="-228600" lvl="8" marL="4114800" algn="l">
              <a:lnSpc>
                <a:spcPct val="120000"/>
              </a:lnSpc>
              <a:spcBef>
                <a:spcPts val="500"/>
              </a:spcBef>
              <a:spcAft>
                <a:spcPts val="0"/>
              </a:spcAft>
              <a:buSzPts val="1100"/>
              <a:buNone/>
              <a:defRPr sz="1000"/>
            </a:lvl9pPr>
          </a:lstStyle>
          <a:p/>
        </p:txBody>
      </p:sp>
      <p:sp>
        <p:nvSpPr>
          <p:cNvPr id="136" name="Google Shape;136;p19"/>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19"/>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19"/>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39" name="Shape 139"/>
        <p:cNvGrpSpPr/>
        <p:nvPr/>
      </p:nvGrpSpPr>
      <p:grpSpPr>
        <a:xfrm>
          <a:off x="0" y="0"/>
          <a:ext cx="0" cy="0"/>
          <a:chOff x="0" y="0"/>
          <a:chExt cx="0" cy="0"/>
        </a:xfrm>
      </p:grpSpPr>
      <p:sp>
        <p:nvSpPr>
          <p:cNvPr id="140" name="Google Shape;140;p20"/>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1" name="Google Shape;141;p20"/>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2" name="Google Shape;142;p20"/>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3" name="Shape 143"/>
        <p:cNvGrpSpPr/>
        <p:nvPr/>
      </p:nvGrpSpPr>
      <p:grpSpPr>
        <a:xfrm>
          <a:off x="0" y="0"/>
          <a:ext cx="0" cy="0"/>
          <a:chOff x="0" y="0"/>
          <a:chExt cx="0" cy="0"/>
        </a:xfrm>
      </p:grpSpPr>
      <p:grpSp>
        <p:nvGrpSpPr>
          <p:cNvPr id="144" name="Google Shape;144;p21"/>
          <p:cNvGrpSpPr/>
          <p:nvPr/>
        </p:nvGrpSpPr>
        <p:grpSpPr>
          <a:xfrm>
            <a:off x="-329674" y="-59376"/>
            <a:ext cx="12515851" cy="6923798"/>
            <a:chOff x="-329674" y="-51881"/>
            <a:chExt cx="12515851" cy="6923798"/>
          </a:xfrm>
        </p:grpSpPr>
        <p:sp>
          <p:nvSpPr>
            <p:cNvPr id="145" name="Google Shape;145;p21"/>
            <p:cNvSpPr/>
            <p:nvPr/>
          </p:nvSpPr>
          <p:spPr>
            <a:xfrm>
              <a:off x="-329674" y="1298404"/>
              <a:ext cx="9702800" cy="5573512"/>
            </a:xfrm>
            <a:custGeom>
              <a:rect b="b" l="l" r="r" t="t"/>
              <a:pathLst>
                <a:path extrusionOk="0" h="1169" w="2038">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21"/>
            <p:cNvSpPr/>
            <p:nvPr/>
          </p:nvSpPr>
          <p:spPr>
            <a:xfrm>
              <a:off x="670451" y="2018236"/>
              <a:ext cx="7373938" cy="4848892"/>
            </a:xfrm>
            <a:custGeom>
              <a:rect b="b" l="l" r="r" t="t"/>
              <a:pathLst>
                <a:path extrusionOk="0" h="1017" w="1549">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1"/>
            <p:cNvSpPr/>
            <p:nvPr/>
          </p:nvSpPr>
          <p:spPr>
            <a:xfrm>
              <a:off x="251351" y="1788400"/>
              <a:ext cx="8035925" cy="5083516"/>
            </a:xfrm>
            <a:custGeom>
              <a:rect b="b" l="l" r="r" t="t"/>
              <a:pathLst>
                <a:path extrusionOk="0" h="1066" w="1688">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21"/>
            <p:cNvSpPr/>
            <p:nvPr/>
          </p:nvSpPr>
          <p:spPr>
            <a:xfrm>
              <a:off x="-1061" y="549842"/>
              <a:ext cx="10334625" cy="6322075"/>
            </a:xfrm>
            <a:custGeom>
              <a:rect b="b" l="l" r="r" t="t"/>
              <a:pathLst>
                <a:path extrusionOk="0" h="1326" w="2171">
                  <a:moveTo>
                    <a:pt x="1873" y="1326"/>
                  </a:moveTo>
                  <a:cubicBezTo>
                    <a:pt x="2171" y="1045"/>
                    <a:pt x="1825" y="678"/>
                    <a:pt x="1609" y="473"/>
                  </a:cubicBezTo>
                  <a:cubicBezTo>
                    <a:pt x="1406" y="281"/>
                    <a:pt x="1159" y="116"/>
                    <a:pt x="880" y="63"/>
                  </a:cubicBezTo>
                  <a:cubicBezTo>
                    <a:pt x="545" y="0"/>
                    <a:pt x="214" y="161"/>
                    <a:pt x="0" y="42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21"/>
            <p:cNvSpPr/>
            <p:nvPr/>
          </p:nvSpPr>
          <p:spPr>
            <a:xfrm>
              <a:off x="3701" y="6186246"/>
              <a:ext cx="504825" cy="681527"/>
            </a:xfrm>
            <a:custGeom>
              <a:rect b="b" l="l" r="r" t="t"/>
              <a:pathLst>
                <a:path extrusionOk="0" h="143" w="106">
                  <a:moveTo>
                    <a:pt x="0" y="0"/>
                  </a:moveTo>
                  <a:cubicBezTo>
                    <a:pt x="35" y="54"/>
                    <a:pt x="70" y="101"/>
                    <a:pt x="106" y="14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21"/>
            <p:cNvSpPr/>
            <p:nvPr/>
          </p:nvSpPr>
          <p:spPr>
            <a:xfrm>
              <a:off x="-1061" y="-51881"/>
              <a:ext cx="11091863" cy="6923796"/>
            </a:xfrm>
            <a:custGeom>
              <a:rect b="b" l="l" r="r" t="t"/>
              <a:pathLst>
                <a:path extrusionOk="0" h="1452" w="2330">
                  <a:moveTo>
                    <a:pt x="2046" y="1452"/>
                  </a:moveTo>
                  <a:cubicBezTo>
                    <a:pt x="2330" y="1153"/>
                    <a:pt x="2049" y="821"/>
                    <a:pt x="1813" y="601"/>
                  </a:cubicBezTo>
                  <a:cubicBezTo>
                    <a:pt x="1569" y="375"/>
                    <a:pt x="1282" y="179"/>
                    <a:pt x="956" y="97"/>
                  </a:cubicBezTo>
                  <a:cubicBezTo>
                    <a:pt x="572" y="0"/>
                    <a:pt x="292" y="101"/>
                    <a:pt x="0" y="366"/>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21"/>
            <p:cNvSpPr/>
            <p:nvPr/>
          </p:nvSpPr>
          <p:spPr>
            <a:xfrm>
              <a:off x="5426601" y="5579"/>
              <a:ext cx="5788025" cy="6847184"/>
            </a:xfrm>
            <a:custGeom>
              <a:rect b="b" l="l" r="r" t="t"/>
              <a:pathLst>
                <a:path extrusionOk="0" h="1436" w="1216">
                  <a:moveTo>
                    <a:pt x="1094" y="1436"/>
                  </a:moveTo>
                  <a:cubicBezTo>
                    <a:pt x="1216" y="1114"/>
                    <a:pt x="904" y="770"/>
                    <a:pt x="709" y="551"/>
                  </a:cubicBezTo>
                  <a:cubicBezTo>
                    <a:pt x="509" y="327"/>
                    <a:pt x="274" y="127"/>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21"/>
            <p:cNvSpPr/>
            <p:nvPr/>
          </p:nvSpPr>
          <p:spPr>
            <a:xfrm>
              <a:off x="-1061" y="5579"/>
              <a:ext cx="1057275" cy="614491"/>
            </a:xfrm>
            <a:custGeom>
              <a:rect b="b" l="l" r="r" t="t"/>
              <a:pathLst>
                <a:path extrusionOk="0" h="129" w="222">
                  <a:moveTo>
                    <a:pt x="222" y="0"/>
                  </a:moveTo>
                  <a:cubicBezTo>
                    <a:pt x="152" y="35"/>
                    <a:pt x="76" y="78"/>
                    <a:pt x="0" y="12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1"/>
            <p:cNvSpPr/>
            <p:nvPr/>
          </p:nvSpPr>
          <p:spPr>
            <a:xfrm>
              <a:off x="5821889" y="5579"/>
              <a:ext cx="5588000" cy="6866337"/>
            </a:xfrm>
            <a:custGeom>
              <a:rect b="b" l="l" r="r" t="t"/>
              <a:pathLst>
                <a:path extrusionOk="0" h="1440" w="1174">
                  <a:moveTo>
                    <a:pt x="1067" y="1440"/>
                  </a:moveTo>
                  <a:cubicBezTo>
                    <a:pt x="1174" y="1124"/>
                    <a:pt x="887" y="797"/>
                    <a:pt x="698" y="577"/>
                  </a:cubicBezTo>
                  <a:cubicBezTo>
                    <a:pt x="500" y="348"/>
                    <a:pt x="270" y="14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21"/>
            <p:cNvSpPr/>
            <p:nvPr/>
          </p:nvSpPr>
          <p:spPr>
            <a:xfrm>
              <a:off x="3701" y="790"/>
              <a:ext cx="595313" cy="352734"/>
            </a:xfrm>
            <a:custGeom>
              <a:rect b="b" l="l" r="r" t="t"/>
              <a:pathLst>
                <a:path extrusionOk="0" h="74" w="125">
                  <a:moveTo>
                    <a:pt x="125" y="0"/>
                  </a:moveTo>
                  <a:cubicBezTo>
                    <a:pt x="85" y="22"/>
                    <a:pt x="43" y="47"/>
                    <a:pt x="0" y="74"/>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21"/>
            <p:cNvSpPr/>
            <p:nvPr/>
          </p:nvSpPr>
          <p:spPr>
            <a:xfrm>
              <a:off x="6012389" y="5579"/>
              <a:ext cx="5497513" cy="6866337"/>
            </a:xfrm>
            <a:custGeom>
              <a:rect b="b" l="l" r="r" t="t"/>
              <a:pathLst>
                <a:path extrusionOk="0" h="1440" w="1155">
                  <a:moveTo>
                    <a:pt x="1056" y="1440"/>
                  </a:moveTo>
                  <a:cubicBezTo>
                    <a:pt x="1155" y="1123"/>
                    <a:pt x="875" y="801"/>
                    <a:pt x="686" y="580"/>
                  </a:cubicBezTo>
                  <a:cubicBezTo>
                    <a:pt x="491" y="352"/>
                    <a:pt x="264" y="145"/>
                    <a:pt x="0" y="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21"/>
            <p:cNvSpPr/>
            <p:nvPr/>
          </p:nvSpPr>
          <p:spPr>
            <a:xfrm>
              <a:off x="-1061" y="5579"/>
              <a:ext cx="357188" cy="213875"/>
            </a:xfrm>
            <a:custGeom>
              <a:rect b="b" l="l" r="r" t="t"/>
              <a:pathLst>
                <a:path extrusionOk="0" h="45" w="75">
                  <a:moveTo>
                    <a:pt x="75" y="0"/>
                  </a:moveTo>
                  <a:cubicBezTo>
                    <a:pt x="50" y="14"/>
                    <a:pt x="25" y="29"/>
                    <a:pt x="0" y="45"/>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21"/>
            <p:cNvSpPr/>
            <p:nvPr/>
          </p:nvSpPr>
          <p:spPr>
            <a:xfrm>
              <a:off x="6210826" y="790"/>
              <a:ext cx="5522913" cy="6871126"/>
            </a:xfrm>
            <a:custGeom>
              <a:rect b="b" l="l" r="r" t="t"/>
              <a:pathLst>
                <a:path extrusionOk="0" h="1441" w="1160">
                  <a:moveTo>
                    <a:pt x="1053" y="1441"/>
                  </a:moveTo>
                  <a:cubicBezTo>
                    <a:pt x="1160" y="1129"/>
                    <a:pt x="892" y="817"/>
                    <a:pt x="705" y="599"/>
                  </a:cubicBezTo>
                  <a:cubicBezTo>
                    <a:pt x="503" y="365"/>
                    <a:pt x="270" y="152"/>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1"/>
            <p:cNvSpPr/>
            <p:nvPr/>
          </p:nvSpPr>
          <p:spPr>
            <a:xfrm>
              <a:off x="6463239" y="5579"/>
              <a:ext cx="5413375" cy="6866337"/>
            </a:xfrm>
            <a:custGeom>
              <a:rect b="b" l="l" r="r" t="t"/>
              <a:pathLst>
                <a:path extrusionOk="0" h="1440" w="1137">
                  <a:moveTo>
                    <a:pt x="1040" y="1440"/>
                  </a:moveTo>
                  <a:cubicBezTo>
                    <a:pt x="1137" y="1131"/>
                    <a:pt x="883" y="828"/>
                    <a:pt x="698" y="611"/>
                  </a:cubicBezTo>
                  <a:cubicBezTo>
                    <a:pt x="498" y="375"/>
                    <a:pt x="268" y="15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21"/>
            <p:cNvSpPr/>
            <p:nvPr/>
          </p:nvSpPr>
          <p:spPr>
            <a:xfrm>
              <a:off x="6877576" y="5579"/>
              <a:ext cx="5037138" cy="6861550"/>
            </a:xfrm>
            <a:custGeom>
              <a:rect b="b" l="l" r="r" t="t"/>
              <a:pathLst>
                <a:path extrusionOk="0" h="1439" w="1058">
                  <a:moveTo>
                    <a:pt x="1011" y="1439"/>
                  </a:moveTo>
                  <a:cubicBezTo>
                    <a:pt x="1058" y="1131"/>
                    <a:pt x="825" y="841"/>
                    <a:pt x="648" y="617"/>
                  </a:cubicBezTo>
                  <a:cubicBezTo>
                    <a:pt x="462" y="383"/>
                    <a:pt x="248" y="16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21"/>
            <p:cNvSpPr/>
            <p:nvPr/>
          </p:nvSpPr>
          <p:spPr>
            <a:xfrm>
              <a:off x="8768289" y="5579"/>
              <a:ext cx="3417888" cy="2742066"/>
            </a:xfrm>
            <a:custGeom>
              <a:rect b="b" l="l" r="r" t="t"/>
              <a:pathLst>
                <a:path extrusionOk="0" h="575" w="718">
                  <a:moveTo>
                    <a:pt x="718" y="575"/>
                  </a:moveTo>
                  <a:cubicBezTo>
                    <a:pt x="500" y="360"/>
                    <a:pt x="260" y="163"/>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21"/>
            <p:cNvSpPr/>
            <p:nvPr/>
          </p:nvSpPr>
          <p:spPr>
            <a:xfrm>
              <a:off x="9235014" y="10367"/>
              <a:ext cx="2951163" cy="2555325"/>
            </a:xfrm>
            <a:custGeom>
              <a:rect b="b" l="l" r="r" t="t"/>
              <a:pathLst>
                <a:path extrusionOk="0" h="536" w="620">
                  <a:moveTo>
                    <a:pt x="620" y="536"/>
                  </a:moveTo>
                  <a:cubicBezTo>
                    <a:pt x="404" y="314"/>
                    <a:pt x="196" y="13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21"/>
            <p:cNvSpPr/>
            <p:nvPr/>
          </p:nvSpPr>
          <p:spPr>
            <a:xfrm>
              <a:off x="10020826" y="5579"/>
              <a:ext cx="2165350" cy="1358265"/>
            </a:xfrm>
            <a:custGeom>
              <a:rect b="b" l="l" r="r" t="t"/>
              <a:pathLst>
                <a:path extrusionOk="0" h="285" w="455">
                  <a:moveTo>
                    <a:pt x="0" y="0"/>
                  </a:moveTo>
                  <a:cubicBezTo>
                    <a:pt x="153" y="85"/>
                    <a:pt x="308" y="180"/>
                    <a:pt x="455" y="285"/>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1"/>
            <p:cNvSpPr/>
            <p:nvPr/>
          </p:nvSpPr>
          <p:spPr>
            <a:xfrm>
              <a:off x="11290826" y="5579"/>
              <a:ext cx="895350" cy="534687"/>
            </a:xfrm>
            <a:custGeom>
              <a:rect b="b" l="l" r="r" t="t"/>
              <a:pathLst>
                <a:path extrusionOk="0" h="112" w="188">
                  <a:moveTo>
                    <a:pt x="0" y="0"/>
                  </a:moveTo>
                  <a:cubicBezTo>
                    <a:pt x="63" y="36"/>
                    <a:pt x="126" y="73"/>
                    <a:pt x="188" y="112"/>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4" name="Google Shape;164;p21"/>
          <p:cNvGrpSpPr/>
          <p:nvPr/>
        </p:nvGrpSpPr>
        <p:grpSpPr>
          <a:xfrm>
            <a:off x="3259545" y="1186483"/>
            <a:ext cx="5666145" cy="4477933"/>
            <a:chOff x="3259545" y="1186483"/>
            <a:chExt cx="5666145" cy="4477933"/>
          </a:xfrm>
        </p:grpSpPr>
        <p:sp>
          <p:nvSpPr>
            <p:cNvPr id="165" name="Google Shape;165;p21"/>
            <p:cNvSpPr/>
            <p:nvPr/>
          </p:nvSpPr>
          <p:spPr>
            <a:xfrm>
              <a:off x="3259545" y="1186483"/>
              <a:ext cx="5657881" cy="71618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21"/>
            <p:cNvSpPr/>
            <p:nvPr/>
          </p:nvSpPr>
          <p:spPr>
            <a:xfrm rot="10800000">
              <a:off x="5892384" y="5313353"/>
              <a:ext cx="407233" cy="35106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21"/>
            <p:cNvSpPr/>
            <p:nvPr/>
          </p:nvSpPr>
          <p:spPr>
            <a:xfrm>
              <a:off x="3259545" y="1991156"/>
              <a:ext cx="5666145" cy="3322196"/>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8" name="Google Shape;168;p21"/>
          <p:cNvSpPr txBox="1"/>
          <p:nvPr>
            <p:ph type="title"/>
          </p:nvPr>
        </p:nvSpPr>
        <p:spPr>
          <a:xfrm>
            <a:off x="3344216" y="2074730"/>
            <a:ext cx="5490224" cy="1689390"/>
          </a:xfrm>
          <a:prstGeom prst="rect">
            <a:avLst/>
          </a:prstGeom>
          <a:noFill/>
          <a:ln>
            <a:noFill/>
          </a:ln>
        </p:spPr>
        <p:txBody>
          <a:bodyPr anchorCtr="0" anchor="b" bIns="0" lIns="228600" spcFirstLastPara="1" rIns="228600" wrap="square" tIns="228600">
            <a:normAutofit/>
          </a:bodyPr>
          <a:lstStyle>
            <a:lvl1pPr lvl="0" algn="ctr">
              <a:lnSpc>
                <a:spcPct val="85000"/>
              </a:lnSpc>
              <a:spcBef>
                <a:spcPts val="0"/>
              </a:spcBef>
              <a:spcAft>
                <a:spcPts val="0"/>
              </a:spcAft>
              <a:buClr>
                <a:srgbClr val="FFFEFF"/>
              </a:buClr>
              <a:buSzPts val="4400"/>
              <a:buFont typeface="Calibri"/>
              <a:buNone/>
              <a:defRPr sz="4400">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9" name="Google Shape;169;p21"/>
          <p:cNvSpPr txBox="1"/>
          <p:nvPr>
            <p:ph idx="1" type="body"/>
          </p:nvPr>
        </p:nvSpPr>
        <p:spPr>
          <a:xfrm>
            <a:off x="3344215" y="3846851"/>
            <a:ext cx="5490223" cy="1383770"/>
          </a:xfrm>
          <a:prstGeom prst="rect">
            <a:avLst/>
          </a:prstGeom>
          <a:noFill/>
          <a:ln>
            <a:noFill/>
          </a:ln>
        </p:spPr>
        <p:txBody>
          <a:bodyPr anchorCtr="0" anchor="t" bIns="45700" lIns="91425" spcFirstLastPara="1" rIns="91425" wrap="square" tIns="0">
            <a:normAutofit/>
          </a:bodyPr>
          <a:lstStyle>
            <a:lvl1pPr indent="-228600" lvl="0" marL="457200" algn="ctr">
              <a:lnSpc>
                <a:spcPct val="120000"/>
              </a:lnSpc>
              <a:spcBef>
                <a:spcPts val="1000"/>
              </a:spcBef>
              <a:spcAft>
                <a:spcPts val="0"/>
              </a:spcAft>
              <a:buSzPts val="1980"/>
              <a:buNone/>
              <a:defRPr sz="1800">
                <a:solidFill>
                  <a:srgbClr val="FFFEFF"/>
                </a:solidFill>
              </a:defRPr>
            </a:lvl1pPr>
            <a:lvl2pPr indent="-228600" lvl="1" marL="914400" algn="l">
              <a:lnSpc>
                <a:spcPct val="120000"/>
              </a:lnSpc>
              <a:spcBef>
                <a:spcPts val="500"/>
              </a:spcBef>
              <a:spcAft>
                <a:spcPts val="0"/>
              </a:spcAft>
              <a:buSzPts val="1980"/>
              <a:buNone/>
              <a:defRPr sz="1800">
                <a:solidFill>
                  <a:srgbClr val="888888"/>
                </a:solidFill>
              </a:defRPr>
            </a:lvl2pPr>
            <a:lvl3pPr indent="-228600" lvl="2" marL="1371600" algn="l">
              <a:lnSpc>
                <a:spcPct val="120000"/>
              </a:lnSpc>
              <a:spcBef>
                <a:spcPts val="500"/>
              </a:spcBef>
              <a:spcAft>
                <a:spcPts val="0"/>
              </a:spcAft>
              <a:buSzPts val="1980"/>
              <a:buNone/>
              <a:defRPr sz="1800">
                <a:solidFill>
                  <a:srgbClr val="888888"/>
                </a:solidFill>
              </a:defRPr>
            </a:lvl3pPr>
            <a:lvl4pPr indent="-228600" lvl="3" marL="1828800" algn="l">
              <a:lnSpc>
                <a:spcPct val="120000"/>
              </a:lnSpc>
              <a:spcBef>
                <a:spcPts val="500"/>
              </a:spcBef>
              <a:spcAft>
                <a:spcPts val="0"/>
              </a:spcAft>
              <a:buSzPts val="1760"/>
              <a:buNone/>
              <a:defRPr sz="1600">
                <a:solidFill>
                  <a:srgbClr val="888888"/>
                </a:solidFill>
              </a:defRPr>
            </a:lvl4pPr>
            <a:lvl5pPr indent="-228600" lvl="4" marL="2286000" algn="l">
              <a:lnSpc>
                <a:spcPct val="120000"/>
              </a:lnSpc>
              <a:spcBef>
                <a:spcPts val="500"/>
              </a:spcBef>
              <a:spcAft>
                <a:spcPts val="0"/>
              </a:spcAft>
              <a:buSzPts val="1760"/>
              <a:buNone/>
              <a:defRPr sz="1600">
                <a:solidFill>
                  <a:srgbClr val="888888"/>
                </a:solidFill>
              </a:defRPr>
            </a:lvl5pPr>
            <a:lvl6pPr indent="-228600" lvl="5" marL="2743200" algn="l">
              <a:lnSpc>
                <a:spcPct val="120000"/>
              </a:lnSpc>
              <a:spcBef>
                <a:spcPts val="500"/>
              </a:spcBef>
              <a:spcAft>
                <a:spcPts val="0"/>
              </a:spcAft>
              <a:buSzPts val="1760"/>
              <a:buNone/>
              <a:defRPr sz="1600">
                <a:solidFill>
                  <a:srgbClr val="888888"/>
                </a:solidFill>
              </a:defRPr>
            </a:lvl6pPr>
            <a:lvl7pPr indent="-228600" lvl="6" marL="3200400" algn="l">
              <a:lnSpc>
                <a:spcPct val="120000"/>
              </a:lnSpc>
              <a:spcBef>
                <a:spcPts val="500"/>
              </a:spcBef>
              <a:spcAft>
                <a:spcPts val="0"/>
              </a:spcAft>
              <a:buSzPts val="1760"/>
              <a:buNone/>
              <a:defRPr sz="1600">
                <a:solidFill>
                  <a:srgbClr val="888888"/>
                </a:solidFill>
              </a:defRPr>
            </a:lvl7pPr>
            <a:lvl8pPr indent="-228600" lvl="7" marL="3657600" algn="l">
              <a:lnSpc>
                <a:spcPct val="120000"/>
              </a:lnSpc>
              <a:spcBef>
                <a:spcPts val="500"/>
              </a:spcBef>
              <a:spcAft>
                <a:spcPts val="0"/>
              </a:spcAft>
              <a:buSzPts val="1760"/>
              <a:buNone/>
              <a:defRPr sz="1600">
                <a:solidFill>
                  <a:srgbClr val="888888"/>
                </a:solidFill>
              </a:defRPr>
            </a:lvl8pPr>
            <a:lvl9pPr indent="-228600" lvl="8" marL="4114800" algn="l">
              <a:lnSpc>
                <a:spcPct val="120000"/>
              </a:lnSpc>
              <a:spcBef>
                <a:spcPts val="500"/>
              </a:spcBef>
              <a:spcAft>
                <a:spcPts val="0"/>
              </a:spcAft>
              <a:buSzPts val="1760"/>
              <a:buNone/>
              <a:defRPr sz="1600">
                <a:solidFill>
                  <a:srgbClr val="888888"/>
                </a:solidFill>
              </a:defRPr>
            </a:lvl9pPr>
          </a:lstStyle>
          <a:p/>
        </p:txBody>
      </p:sp>
      <p:sp>
        <p:nvSpPr>
          <p:cNvPr id="170" name="Google Shape;170;p21"/>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1" name="Google Shape;171;p21"/>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2" name="Google Shape;172;p21"/>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73" name="Shape 173"/>
        <p:cNvGrpSpPr/>
        <p:nvPr/>
      </p:nvGrpSpPr>
      <p:grpSpPr>
        <a:xfrm>
          <a:off x="0" y="0"/>
          <a:ext cx="0" cy="0"/>
          <a:chOff x="0" y="0"/>
          <a:chExt cx="0" cy="0"/>
        </a:xfrm>
      </p:grpSpPr>
      <p:grpSp>
        <p:nvGrpSpPr>
          <p:cNvPr id="174" name="Google Shape;174;p22"/>
          <p:cNvGrpSpPr/>
          <p:nvPr/>
        </p:nvGrpSpPr>
        <p:grpSpPr>
          <a:xfrm>
            <a:off x="-417513" y="0"/>
            <a:ext cx="12584114" cy="6853238"/>
            <a:chOff x="-417513" y="0"/>
            <a:chExt cx="12584114" cy="6853238"/>
          </a:xfrm>
        </p:grpSpPr>
        <p:sp>
          <p:nvSpPr>
            <p:cNvPr id="175" name="Google Shape;175;p22"/>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22"/>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2"/>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2"/>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22"/>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22"/>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2"/>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2"/>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2"/>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22"/>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2"/>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2"/>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2"/>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2"/>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22"/>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22"/>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22"/>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22"/>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2"/>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22"/>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22"/>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6" name="Google Shape;196;p22"/>
          <p:cNvGrpSpPr/>
          <p:nvPr/>
        </p:nvGrpSpPr>
        <p:grpSpPr>
          <a:xfrm>
            <a:off x="800144" y="1699589"/>
            <a:ext cx="3674476" cy="3470421"/>
            <a:chOff x="697883" y="1816768"/>
            <a:chExt cx="3674476" cy="3470421"/>
          </a:xfrm>
        </p:grpSpPr>
        <p:sp>
          <p:nvSpPr>
            <p:cNvPr id="197" name="Google Shape;197;p22"/>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2"/>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22"/>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00" name="Google Shape;200;p22"/>
          <p:cNvSpPr txBox="1"/>
          <p:nvPr>
            <p:ph type="title"/>
          </p:nvPr>
        </p:nvSpPr>
        <p:spPr>
          <a:xfrm>
            <a:off x="889001" y="2363915"/>
            <a:ext cx="3500828" cy="2460497"/>
          </a:xfrm>
          <a:prstGeom prst="rect">
            <a:avLst/>
          </a:prstGeom>
          <a:noFill/>
          <a:ln>
            <a:noFill/>
          </a:ln>
        </p:spPr>
        <p:txBody>
          <a:bodyPr anchorCtr="0" anchor="ctr" bIns="91425" lIns="91425" spcFirstLastPara="1" rIns="91425" wrap="square" tIns="91425">
            <a:normAutofit/>
          </a:bodyPr>
          <a:lstStyle>
            <a:lvl1pPr lvl="0" algn="ctr">
              <a:lnSpc>
                <a:spcPct val="85000"/>
              </a:lnSpc>
              <a:spcBef>
                <a:spcPts val="0"/>
              </a:spcBef>
              <a:spcAft>
                <a:spcPts val="0"/>
              </a:spcAft>
              <a:buClr>
                <a:srgbClr val="FFFEFF"/>
              </a:buClr>
              <a:buSzPts val="40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1" name="Google Shape;201;p22"/>
          <p:cNvSpPr txBox="1"/>
          <p:nvPr>
            <p:ph idx="1" type="body"/>
          </p:nvPr>
        </p:nvSpPr>
        <p:spPr>
          <a:xfrm>
            <a:off x="5125137" y="803185"/>
            <a:ext cx="6265088" cy="685800"/>
          </a:xfrm>
          <a:prstGeom prst="rect">
            <a:avLst/>
          </a:prstGeom>
          <a:noFill/>
          <a:ln>
            <a:noFill/>
          </a:ln>
        </p:spPr>
        <p:txBody>
          <a:bodyPr anchorCtr="0" anchor="ctr" bIns="45700" lIns="91425" spcFirstLastPara="1" rIns="91425" wrap="square" tIns="45700">
            <a:noAutofit/>
          </a:bodyPr>
          <a:lstStyle>
            <a:lvl1pPr indent="-228600" lvl="0" marL="457200" algn="l">
              <a:lnSpc>
                <a:spcPct val="100000"/>
              </a:lnSpc>
              <a:spcBef>
                <a:spcPts val="1000"/>
              </a:spcBef>
              <a:spcAft>
                <a:spcPts val="0"/>
              </a:spcAft>
              <a:buSzPts val="2420"/>
              <a:buNone/>
              <a:defRPr b="0" sz="2200" cap="none">
                <a:solidFill>
                  <a:schemeClr val="accent1"/>
                </a:solidFill>
              </a:defRPr>
            </a:lvl1pPr>
            <a:lvl2pPr indent="-228600" lvl="1" marL="914400" algn="l">
              <a:lnSpc>
                <a:spcPct val="120000"/>
              </a:lnSpc>
              <a:spcBef>
                <a:spcPts val="500"/>
              </a:spcBef>
              <a:spcAft>
                <a:spcPts val="0"/>
              </a:spcAft>
              <a:buSzPts val="2200"/>
              <a:buNone/>
              <a:defRPr b="1" sz="2000"/>
            </a:lvl2pPr>
            <a:lvl3pPr indent="-228600" lvl="2" marL="1371600" algn="l">
              <a:lnSpc>
                <a:spcPct val="120000"/>
              </a:lnSpc>
              <a:spcBef>
                <a:spcPts val="500"/>
              </a:spcBef>
              <a:spcAft>
                <a:spcPts val="0"/>
              </a:spcAft>
              <a:buSzPts val="1980"/>
              <a:buNone/>
              <a:defRPr b="1" sz="1800"/>
            </a:lvl3pPr>
            <a:lvl4pPr indent="-228600" lvl="3" marL="1828800" algn="l">
              <a:lnSpc>
                <a:spcPct val="120000"/>
              </a:lnSpc>
              <a:spcBef>
                <a:spcPts val="500"/>
              </a:spcBef>
              <a:spcAft>
                <a:spcPts val="0"/>
              </a:spcAft>
              <a:buSzPts val="1760"/>
              <a:buNone/>
              <a:defRPr b="1" sz="1600"/>
            </a:lvl4pPr>
            <a:lvl5pPr indent="-228600" lvl="4" marL="2286000" algn="l">
              <a:lnSpc>
                <a:spcPct val="120000"/>
              </a:lnSpc>
              <a:spcBef>
                <a:spcPts val="500"/>
              </a:spcBef>
              <a:spcAft>
                <a:spcPts val="0"/>
              </a:spcAft>
              <a:buSzPts val="1760"/>
              <a:buNone/>
              <a:defRPr b="1" sz="1600"/>
            </a:lvl5pPr>
            <a:lvl6pPr indent="-228600" lvl="5" marL="2743200" algn="l">
              <a:lnSpc>
                <a:spcPct val="120000"/>
              </a:lnSpc>
              <a:spcBef>
                <a:spcPts val="500"/>
              </a:spcBef>
              <a:spcAft>
                <a:spcPts val="0"/>
              </a:spcAft>
              <a:buSzPts val="1760"/>
              <a:buNone/>
              <a:defRPr b="1" sz="1600"/>
            </a:lvl6pPr>
            <a:lvl7pPr indent="-228600" lvl="6" marL="3200400" algn="l">
              <a:lnSpc>
                <a:spcPct val="120000"/>
              </a:lnSpc>
              <a:spcBef>
                <a:spcPts val="500"/>
              </a:spcBef>
              <a:spcAft>
                <a:spcPts val="0"/>
              </a:spcAft>
              <a:buSzPts val="1760"/>
              <a:buNone/>
              <a:defRPr b="1" sz="1600"/>
            </a:lvl7pPr>
            <a:lvl8pPr indent="-228600" lvl="7" marL="3657600" algn="l">
              <a:lnSpc>
                <a:spcPct val="120000"/>
              </a:lnSpc>
              <a:spcBef>
                <a:spcPts val="500"/>
              </a:spcBef>
              <a:spcAft>
                <a:spcPts val="0"/>
              </a:spcAft>
              <a:buSzPts val="1760"/>
              <a:buNone/>
              <a:defRPr b="1" sz="1600"/>
            </a:lvl8pPr>
            <a:lvl9pPr indent="-228600" lvl="8" marL="4114800" algn="l">
              <a:lnSpc>
                <a:spcPct val="120000"/>
              </a:lnSpc>
              <a:spcBef>
                <a:spcPts val="500"/>
              </a:spcBef>
              <a:spcAft>
                <a:spcPts val="0"/>
              </a:spcAft>
              <a:buSzPts val="1760"/>
              <a:buNone/>
              <a:defRPr b="1" sz="1600"/>
            </a:lvl9pPr>
          </a:lstStyle>
          <a:p/>
        </p:txBody>
      </p:sp>
      <p:sp>
        <p:nvSpPr>
          <p:cNvPr id="202" name="Google Shape;202;p22"/>
          <p:cNvSpPr txBox="1"/>
          <p:nvPr>
            <p:ph idx="2" type="body"/>
          </p:nvPr>
        </p:nvSpPr>
        <p:spPr>
          <a:xfrm>
            <a:off x="5125305" y="1488985"/>
            <a:ext cx="6264350" cy="1696853"/>
          </a:xfrm>
          <a:prstGeom prst="rect">
            <a:avLst/>
          </a:prstGeom>
          <a:noFill/>
          <a:ln>
            <a:noFill/>
          </a:ln>
        </p:spPr>
        <p:txBody>
          <a:bodyPr anchorCtr="0" anchor="t" bIns="45700" lIns="91425" spcFirstLastPara="1" rIns="91425" wrap="square" tIns="45700">
            <a:normAutofit/>
          </a:bodyPr>
          <a:lstStyle>
            <a:lvl1pPr indent="-354330" lvl="0" marL="457200" algn="l">
              <a:lnSpc>
                <a:spcPct val="120000"/>
              </a:lnSpc>
              <a:spcBef>
                <a:spcPts val="1000"/>
              </a:spcBef>
              <a:spcAft>
                <a:spcPts val="0"/>
              </a:spcAft>
              <a:buSzPts val="1980"/>
              <a:buChar char="▪"/>
              <a:defRPr/>
            </a:lvl1pPr>
            <a:lvl2pPr indent="-354330" lvl="1" marL="914400" algn="l">
              <a:lnSpc>
                <a:spcPct val="120000"/>
              </a:lnSpc>
              <a:spcBef>
                <a:spcPts val="500"/>
              </a:spcBef>
              <a:spcAft>
                <a:spcPts val="0"/>
              </a:spcAft>
              <a:buSzPts val="1980"/>
              <a:buChar char="▪"/>
              <a:defRPr/>
            </a:lvl2pPr>
            <a:lvl3pPr indent="-354330" lvl="2" marL="1371600" algn="l">
              <a:lnSpc>
                <a:spcPct val="120000"/>
              </a:lnSpc>
              <a:spcBef>
                <a:spcPts val="500"/>
              </a:spcBef>
              <a:spcAft>
                <a:spcPts val="0"/>
              </a:spcAft>
              <a:buSzPts val="1980"/>
              <a:buChar char="▪"/>
              <a:defRPr/>
            </a:lvl3pPr>
            <a:lvl4pPr indent="-354330" lvl="3" marL="1828800" algn="l">
              <a:lnSpc>
                <a:spcPct val="120000"/>
              </a:lnSpc>
              <a:spcBef>
                <a:spcPts val="500"/>
              </a:spcBef>
              <a:spcAft>
                <a:spcPts val="0"/>
              </a:spcAft>
              <a:buSzPts val="1980"/>
              <a:buChar char="▪"/>
              <a:defRPr/>
            </a:lvl4pPr>
            <a:lvl5pPr indent="-354329" lvl="4" marL="2286000" algn="l">
              <a:lnSpc>
                <a:spcPct val="120000"/>
              </a:lnSpc>
              <a:spcBef>
                <a:spcPts val="500"/>
              </a:spcBef>
              <a:spcAft>
                <a:spcPts val="0"/>
              </a:spcAft>
              <a:buSzPts val="1980"/>
              <a:buChar char="▪"/>
              <a:defRPr/>
            </a:lvl5pPr>
            <a:lvl6pPr indent="-354329" lvl="5" marL="2743200" algn="l">
              <a:lnSpc>
                <a:spcPct val="120000"/>
              </a:lnSpc>
              <a:spcBef>
                <a:spcPts val="500"/>
              </a:spcBef>
              <a:spcAft>
                <a:spcPts val="0"/>
              </a:spcAft>
              <a:buSzPts val="1980"/>
              <a:buChar char="▪"/>
              <a:defRPr/>
            </a:lvl6pPr>
            <a:lvl7pPr indent="-354329" lvl="6" marL="3200400" algn="l">
              <a:lnSpc>
                <a:spcPct val="120000"/>
              </a:lnSpc>
              <a:spcBef>
                <a:spcPts val="500"/>
              </a:spcBef>
              <a:spcAft>
                <a:spcPts val="0"/>
              </a:spcAft>
              <a:buSzPts val="1980"/>
              <a:buChar char="▪"/>
              <a:defRPr/>
            </a:lvl7pPr>
            <a:lvl8pPr indent="-354329" lvl="7" marL="3657600" algn="l">
              <a:lnSpc>
                <a:spcPct val="120000"/>
              </a:lnSpc>
              <a:spcBef>
                <a:spcPts val="500"/>
              </a:spcBef>
              <a:spcAft>
                <a:spcPts val="0"/>
              </a:spcAft>
              <a:buSzPts val="1980"/>
              <a:buChar char="▪"/>
              <a:defRPr/>
            </a:lvl8pPr>
            <a:lvl9pPr indent="-354329" lvl="8" marL="4114800" algn="l">
              <a:lnSpc>
                <a:spcPct val="120000"/>
              </a:lnSpc>
              <a:spcBef>
                <a:spcPts val="500"/>
              </a:spcBef>
              <a:spcAft>
                <a:spcPts val="0"/>
              </a:spcAft>
              <a:buSzPts val="1980"/>
              <a:buChar char="▪"/>
              <a:defRPr/>
            </a:lvl9pPr>
          </a:lstStyle>
          <a:p/>
        </p:txBody>
      </p:sp>
      <p:sp>
        <p:nvSpPr>
          <p:cNvPr id="203" name="Google Shape;203;p22"/>
          <p:cNvSpPr txBox="1"/>
          <p:nvPr>
            <p:ph idx="3" type="body"/>
          </p:nvPr>
        </p:nvSpPr>
        <p:spPr>
          <a:xfrm>
            <a:off x="5118653" y="3665887"/>
            <a:ext cx="6264414" cy="685800"/>
          </a:xfrm>
          <a:prstGeom prst="rect">
            <a:avLst/>
          </a:prstGeom>
          <a:noFill/>
          <a:ln>
            <a:noFill/>
          </a:ln>
        </p:spPr>
        <p:txBody>
          <a:bodyPr anchorCtr="0" anchor="ctr" bIns="45700" lIns="91425" spcFirstLastPara="1" rIns="91425" wrap="square" tIns="45700">
            <a:noAutofit/>
          </a:bodyPr>
          <a:lstStyle>
            <a:lvl1pPr indent="-228600" lvl="0" marL="457200" algn="l">
              <a:lnSpc>
                <a:spcPct val="100000"/>
              </a:lnSpc>
              <a:spcBef>
                <a:spcPts val="1000"/>
              </a:spcBef>
              <a:spcAft>
                <a:spcPts val="0"/>
              </a:spcAft>
              <a:buSzPts val="2420"/>
              <a:buNone/>
              <a:defRPr b="0" sz="2200" cap="none">
                <a:solidFill>
                  <a:schemeClr val="accent1"/>
                </a:solidFill>
              </a:defRPr>
            </a:lvl1pPr>
            <a:lvl2pPr indent="-228600" lvl="1" marL="914400" algn="l">
              <a:lnSpc>
                <a:spcPct val="120000"/>
              </a:lnSpc>
              <a:spcBef>
                <a:spcPts val="500"/>
              </a:spcBef>
              <a:spcAft>
                <a:spcPts val="0"/>
              </a:spcAft>
              <a:buSzPts val="2200"/>
              <a:buNone/>
              <a:defRPr b="1" sz="2000"/>
            </a:lvl2pPr>
            <a:lvl3pPr indent="-228600" lvl="2" marL="1371600" algn="l">
              <a:lnSpc>
                <a:spcPct val="120000"/>
              </a:lnSpc>
              <a:spcBef>
                <a:spcPts val="500"/>
              </a:spcBef>
              <a:spcAft>
                <a:spcPts val="0"/>
              </a:spcAft>
              <a:buSzPts val="1980"/>
              <a:buNone/>
              <a:defRPr b="1" sz="1800"/>
            </a:lvl3pPr>
            <a:lvl4pPr indent="-228600" lvl="3" marL="1828800" algn="l">
              <a:lnSpc>
                <a:spcPct val="120000"/>
              </a:lnSpc>
              <a:spcBef>
                <a:spcPts val="500"/>
              </a:spcBef>
              <a:spcAft>
                <a:spcPts val="0"/>
              </a:spcAft>
              <a:buSzPts val="1760"/>
              <a:buNone/>
              <a:defRPr b="1" sz="1600"/>
            </a:lvl4pPr>
            <a:lvl5pPr indent="-228600" lvl="4" marL="2286000" algn="l">
              <a:lnSpc>
                <a:spcPct val="120000"/>
              </a:lnSpc>
              <a:spcBef>
                <a:spcPts val="500"/>
              </a:spcBef>
              <a:spcAft>
                <a:spcPts val="0"/>
              </a:spcAft>
              <a:buSzPts val="1760"/>
              <a:buNone/>
              <a:defRPr b="1" sz="1600"/>
            </a:lvl5pPr>
            <a:lvl6pPr indent="-228600" lvl="5" marL="2743200" algn="l">
              <a:lnSpc>
                <a:spcPct val="120000"/>
              </a:lnSpc>
              <a:spcBef>
                <a:spcPts val="500"/>
              </a:spcBef>
              <a:spcAft>
                <a:spcPts val="0"/>
              </a:spcAft>
              <a:buSzPts val="1760"/>
              <a:buNone/>
              <a:defRPr b="1" sz="1600"/>
            </a:lvl6pPr>
            <a:lvl7pPr indent="-228600" lvl="6" marL="3200400" algn="l">
              <a:lnSpc>
                <a:spcPct val="120000"/>
              </a:lnSpc>
              <a:spcBef>
                <a:spcPts val="500"/>
              </a:spcBef>
              <a:spcAft>
                <a:spcPts val="0"/>
              </a:spcAft>
              <a:buSzPts val="1760"/>
              <a:buNone/>
              <a:defRPr b="1" sz="1600"/>
            </a:lvl7pPr>
            <a:lvl8pPr indent="-228600" lvl="7" marL="3657600" algn="l">
              <a:lnSpc>
                <a:spcPct val="120000"/>
              </a:lnSpc>
              <a:spcBef>
                <a:spcPts val="500"/>
              </a:spcBef>
              <a:spcAft>
                <a:spcPts val="0"/>
              </a:spcAft>
              <a:buSzPts val="1760"/>
              <a:buNone/>
              <a:defRPr b="1" sz="1600"/>
            </a:lvl8pPr>
            <a:lvl9pPr indent="-228600" lvl="8" marL="4114800" algn="l">
              <a:lnSpc>
                <a:spcPct val="120000"/>
              </a:lnSpc>
              <a:spcBef>
                <a:spcPts val="500"/>
              </a:spcBef>
              <a:spcAft>
                <a:spcPts val="0"/>
              </a:spcAft>
              <a:buSzPts val="1760"/>
              <a:buNone/>
              <a:defRPr b="1" sz="1600"/>
            </a:lvl9pPr>
          </a:lstStyle>
          <a:p/>
        </p:txBody>
      </p:sp>
      <p:sp>
        <p:nvSpPr>
          <p:cNvPr id="204" name="Google Shape;204;p22"/>
          <p:cNvSpPr txBox="1"/>
          <p:nvPr>
            <p:ph idx="4" type="body"/>
          </p:nvPr>
        </p:nvSpPr>
        <p:spPr>
          <a:xfrm>
            <a:off x="5118447" y="4351687"/>
            <a:ext cx="6265588" cy="1704060"/>
          </a:xfrm>
          <a:prstGeom prst="rect">
            <a:avLst/>
          </a:prstGeom>
          <a:noFill/>
          <a:ln>
            <a:noFill/>
          </a:ln>
        </p:spPr>
        <p:txBody>
          <a:bodyPr anchorCtr="0" anchor="t" bIns="45700" lIns="91425" spcFirstLastPara="1" rIns="91425" wrap="square" tIns="45700">
            <a:normAutofit/>
          </a:bodyPr>
          <a:lstStyle>
            <a:lvl1pPr indent="-354330" lvl="0" marL="457200" algn="l">
              <a:lnSpc>
                <a:spcPct val="120000"/>
              </a:lnSpc>
              <a:spcBef>
                <a:spcPts val="1000"/>
              </a:spcBef>
              <a:spcAft>
                <a:spcPts val="0"/>
              </a:spcAft>
              <a:buSzPts val="1980"/>
              <a:buChar char="▪"/>
              <a:defRPr/>
            </a:lvl1pPr>
            <a:lvl2pPr indent="-354330" lvl="1" marL="914400" algn="l">
              <a:lnSpc>
                <a:spcPct val="120000"/>
              </a:lnSpc>
              <a:spcBef>
                <a:spcPts val="500"/>
              </a:spcBef>
              <a:spcAft>
                <a:spcPts val="0"/>
              </a:spcAft>
              <a:buSzPts val="1980"/>
              <a:buChar char="▪"/>
              <a:defRPr/>
            </a:lvl2pPr>
            <a:lvl3pPr indent="-354330" lvl="2" marL="1371600" algn="l">
              <a:lnSpc>
                <a:spcPct val="120000"/>
              </a:lnSpc>
              <a:spcBef>
                <a:spcPts val="500"/>
              </a:spcBef>
              <a:spcAft>
                <a:spcPts val="0"/>
              </a:spcAft>
              <a:buSzPts val="1980"/>
              <a:buChar char="▪"/>
              <a:defRPr/>
            </a:lvl3pPr>
            <a:lvl4pPr indent="-354330" lvl="3" marL="1828800" algn="l">
              <a:lnSpc>
                <a:spcPct val="120000"/>
              </a:lnSpc>
              <a:spcBef>
                <a:spcPts val="500"/>
              </a:spcBef>
              <a:spcAft>
                <a:spcPts val="0"/>
              </a:spcAft>
              <a:buSzPts val="1980"/>
              <a:buChar char="▪"/>
              <a:defRPr/>
            </a:lvl4pPr>
            <a:lvl5pPr indent="-354329" lvl="4" marL="2286000" algn="l">
              <a:lnSpc>
                <a:spcPct val="120000"/>
              </a:lnSpc>
              <a:spcBef>
                <a:spcPts val="500"/>
              </a:spcBef>
              <a:spcAft>
                <a:spcPts val="0"/>
              </a:spcAft>
              <a:buSzPts val="1980"/>
              <a:buChar char="▪"/>
              <a:defRPr/>
            </a:lvl5pPr>
            <a:lvl6pPr indent="-354329" lvl="5" marL="2743200" algn="l">
              <a:lnSpc>
                <a:spcPct val="120000"/>
              </a:lnSpc>
              <a:spcBef>
                <a:spcPts val="500"/>
              </a:spcBef>
              <a:spcAft>
                <a:spcPts val="0"/>
              </a:spcAft>
              <a:buSzPts val="1980"/>
              <a:buChar char="▪"/>
              <a:defRPr/>
            </a:lvl6pPr>
            <a:lvl7pPr indent="-354329" lvl="6" marL="3200400" algn="l">
              <a:lnSpc>
                <a:spcPct val="120000"/>
              </a:lnSpc>
              <a:spcBef>
                <a:spcPts val="500"/>
              </a:spcBef>
              <a:spcAft>
                <a:spcPts val="0"/>
              </a:spcAft>
              <a:buSzPts val="1980"/>
              <a:buChar char="▪"/>
              <a:defRPr/>
            </a:lvl7pPr>
            <a:lvl8pPr indent="-354329" lvl="7" marL="3657600" algn="l">
              <a:lnSpc>
                <a:spcPct val="120000"/>
              </a:lnSpc>
              <a:spcBef>
                <a:spcPts val="500"/>
              </a:spcBef>
              <a:spcAft>
                <a:spcPts val="0"/>
              </a:spcAft>
              <a:buSzPts val="1980"/>
              <a:buChar char="▪"/>
              <a:defRPr/>
            </a:lvl8pPr>
            <a:lvl9pPr indent="-354329" lvl="8" marL="4114800" algn="l">
              <a:lnSpc>
                <a:spcPct val="120000"/>
              </a:lnSpc>
              <a:spcBef>
                <a:spcPts val="500"/>
              </a:spcBef>
              <a:spcAft>
                <a:spcPts val="0"/>
              </a:spcAft>
              <a:buSzPts val="1980"/>
              <a:buChar char="▪"/>
              <a:defRPr/>
            </a:lvl9pPr>
          </a:lstStyle>
          <a:p/>
        </p:txBody>
      </p:sp>
      <p:sp>
        <p:nvSpPr>
          <p:cNvPr id="205" name="Google Shape;205;p22"/>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6" name="Google Shape;206;p22"/>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7" name="Google Shape;207;p22"/>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08" name="Shape 208"/>
        <p:cNvGrpSpPr/>
        <p:nvPr/>
      </p:nvGrpSpPr>
      <p:grpSpPr>
        <a:xfrm>
          <a:off x="0" y="0"/>
          <a:ext cx="0" cy="0"/>
          <a:chOff x="0" y="0"/>
          <a:chExt cx="0" cy="0"/>
        </a:xfrm>
      </p:grpSpPr>
      <p:grpSp>
        <p:nvGrpSpPr>
          <p:cNvPr id="209" name="Google Shape;209;p23"/>
          <p:cNvGrpSpPr/>
          <p:nvPr/>
        </p:nvGrpSpPr>
        <p:grpSpPr>
          <a:xfrm>
            <a:off x="-417513" y="0"/>
            <a:ext cx="12584114" cy="6853238"/>
            <a:chOff x="-417513" y="0"/>
            <a:chExt cx="12584114" cy="6853238"/>
          </a:xfrm>
        </p:grpSpPr>
        <p:sp>
          <p:nvSpPr>
            <p:cNvPr id="210" name="Google Shape;210;p23"/>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23"/>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23"/>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23"/>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3"/>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3"/>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3"/>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23"/>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3"/>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3"/>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3"/>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3"/>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3"/>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23"/>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3"/>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3"/>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3"/>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3"/>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23"/>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23"/>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23"/>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1" name="Google Shape;231;p23"/>
          <p:cNvGrpSpPr/>
          <p:nvPr/>
        </p:nvGrpSpPr>
        <p:grpSpPr>
          <a:xfrm>
            <a:off x="800144" y="1699589"/>
            <a:ext cx="3674476" cy="3470421"/>
            <a:chOff x="697883" y="1816768"/>
            <a:chExt cx="3674476" cy="3470421"/>
          </a:xfrm>
        </p:grpSpPr>
        <p:sp>
          <p:nvSpPr>
            <p:cNvPr id="232" name="Google Shape;232;p23"/>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3"/>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3"/>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35" name="Google Shape;235;p23"/>
          <p:cNvSpPr txBox="1"/>
          <p:nvPr>
            <p:ph type="title"/>
          </p:nvPr>
        </p:nvSpPr>
        <p:spPr>
          <a:xfrm>
            <a:off x="888632" y="2349925"/>
            <a:ext cx="3501196" cy="2456442"/>
          </a:xfrm>
          <a:prstGeom prst="rect">
            <a:avLst/>
          </a:prstGeom>
          <a:noFill/>
          <a:ln>
            <a:noFill/>
          </a:ln>
        </p:spPr>
        <p:txBody>
          <a:bodyPr anchorCtr="0" anchor="ctr" bIns="228600" lIns="228600" spcFirstLastPara="1" rIns="228600" wrap="square" tIns="228600">
            <a:normAutofit/>
          </a:bodyPr>
          <a:lstStyle>
            <a:lvl1pPr lvl="0" algn="ctr">
              <a:lnSpc>
                <a:spcPct val="85000"/>
              </a:lnSpc>
              <a:spcBef>
                <a:spcPts val="0"/>
              </a:spcBef>
              <a:spcAft>
                <a:spcPts val="0"/>
              </a:spcAft>
              <a:buClr>
                <a:srgbClr val="FFFEFF"/>
              </a:buClr>
              <a:buSzPts val="40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6" name="Google Shape;236;p23"/>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7" name="Google Shape;237;p23"/>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8" name="Google Shape;238;p23"/>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239" name="Shape 239"/>
        <p:cNvGrpSpPr/>
        <p:nvPr/>
      </p:nvGrpSpPr>
      <p:grpSpPr>
        <a:xfrm>
          <a:off x="0" y="0"/>
          <a:ext cx="0" cy="0"/>
          <a:chOff x="0" y="0"/>
          <a:chExt cx="0" cy="0"/>
        </a:xfrm>
      </p:grpSpPr>
      <p:grpSp>
        <p:nvGrpSpPr>
          <p:cNvPr id="240" name="Google Shape;240;p24"/>
          <p:cNvGrpSpPr/>
          <p:nvPr/>
        </p:nvGrpSpPr>
        <p:grpSpPr>
          <a:xfrm>
            <a:off x="-329674" y="-59376"/>
            <a:ext cx="12515851" cy="6923798"/>
            <a:chOff x="-329674" y="-51881"/>
            <a:chExt cx="12515851" cy="6923798"/>
          </a:xfrm>
        </p:grpSpPr>
        <p:sp>
          <p:nvSpPr>
            <p:cNvPr id="241" name="Google Shape;241;p24"/>
            <p:cNvSpPr/>
            <p:nvPr/>
          </p:nvSpPr>
          <p:spPr>
            <a:xfrm>
              <a:off x="-329674" y="1298404"/>
              <a:ext cx="9702800" cy="5573512"/>
            </a:xfrm>
            <a:custGeom>
              <a:rect b="b" l="l" r="r" t="t"/>
              <a:pathLst>
                <a:path extrusionOk="0" h="1169" w="2038">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24"/>
            <p:cNvSpPr/>
            <p:nvPr/>
          </p:nvSpPr>
          <p:spPr>
            <a:xfrm>
              <a:off x="670451" y="2018236"/>
              <a:ext cx="7373938" cy="4848892"/>
            </a:xfrm>
            <a:custGeom>
              <a:rect b="b" l="l" r="r" t="t"/>
              <a:pathLst>
                <a:path extrusionOk="0" h="1017" w="1549">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24"/>
            <p:cNvSpPr/>
            <p:nvPr/>
          </p:nvSpPr>
          <p:spPr>
            <a:xfrm>
              <a:off x="251351" y="1788400"/>
              <a:ext cx="8035925" cy="5083516"/>
            </a:xfrm>
            <a:custGeom>
              <a:rect b="b" l="l" r="r" t="t"/>
              <a:pathLst>
                <a:path extrusionOk="0" h="1066" w="1688">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24"/>
            <p:cNvSpPr/>
            <p:nvPr/>
          </p:nvSpPr>
          <p:spPr>
            <a:xfrm>
              <a:off x="-1061" y="549842"/>
              <a:ext cx="10334625" cy="6322075"/>
            </a:xfrm>
            <a:custGeom>
              <a:rect b="b" l="l" r="r" t="t"/>
              <a:pathLst>
                <a:path extrusionOk="0" h="1326" w="2171">
                  <a:moveTo>
                    <a:pt x="1873" y="1326"/>
                  </a:moveTo>
                  <a:cubicBezTo>
                    <a:pt x="2171" y="1045"/>
                    <a:pt x="1825" y="678"/>
                    <a:pt x="1609" y="473"/>
                  </a:cubicBezTo>
                  <a:cubicBezTo>
                    <a:pt x="1406" y="281"/>
                    <a:pt x="1159" y="116"/>
                    <a:pt x="880" y="63"/>
                  </a:cubicBezTo>
                  <a:cubicBezTo>
                    <a:pt x="545" y="0"/>
                    <a:pt x="214" y="161"/>
                    <a:pt x="0" y="42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24"/>
            <p:cNvSpPr/>
            <p:nvPr/>
          </p:nvSpPr>
          <p:spPr>
            <a:xfrm>
              <a:off x="3701" y="6186246"/>
              <a:ext cx="504825" cy="681527"/>
            </a:xfrm>
            <a:custGeom>
              <a:rect b="b" l="l" r="r" t="t"/>
              <a:pathLst>
                <a:path extrusionOk="0" h="143" w="106">
                  <a:moveTo>
                    <a:pt x="0" y="0"/>
                  </a:moveTo>
                  <a:cubicBezTo>
                    <a:pt x="35" y="54"/>
                    <a:pt x="70" y="101"/>
                    <a:pt x="106" y="14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24"/>
            <p:cNvSpPr/>
            <p:nvPr/>
          </p:nvSpPr>
          <p:spPr>
            <a:xfrm>
              <a:off x="-1061" y="-51881"/>
              <a:ext cx="11091863" cy="6923796"/>
            </a:xfrm>
            <a:custGeom>
              <a:rect b="b" l="l" r="r" t="t"/>
              <a:pathLst>
                <a:path extrusionOk="0" h="1452" w="2330">
                  <a:moveTo>
                    <a:pt x="2046" y="1452"/>
                  </a:moveTo>
                  <a:cubicBezTo>
                    <a:pt x="2330" y="1153"/>
                    <a:pt x="2049" y="821"/>
                    <a:pt x="1813" y="601"/>
                  </a:cubicBezTo>
                  <a:cubicBezTo>
                    <a:pt x="1569" y="375"/>
                    <a:pt x="1282" y="179"/>
                    <a:pt x="956" y="97"/>
                  </a:cubicBezTo>
                  <a:cubicBezTo>
                    <a:pt x="572" y="0"/>
                    <a:pt x="292" y="101"/>
                    <a:pt x="0" y="366"/>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24"/>
            <p:cNvSpPr/>
            <p:nvPr/>
          </p:nvSpPr>
          <p:spPr>
            <a:xfrm>
              <a:off x="5426601" y="5579"/>
              <a:ext cx="5788025" cy="6847184"/>
            </a:xfrm>
            <a:custGeom>
              <a:rect b="b" l="l" r="r" t="t"/>
              <a:pathLst>
                <a:path extrusionOk="0" h="1436" w="1216">
                  <a:moveTo>
                    <a:pt x="1094" y="1436"/>
                  </a:moveTo>
                  <a:cubicBezTo>
                    <a:pt x="1216" y="1114"/>
                    <a:pt x="904" y="770"/>
                    <a:pt x="709" y="551"/>
                  </a:cubicBezTo>
                  <a:cubicBezTo>
                    <a:pt x="509" y="327"/>
                    <a:pt x="274" y="127"/>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24"/>
            <p:cNvSpPr/>
            <p:nvPr/>
          </p:nvSpPr>
          <p:spPr>
            <a:xfrm>
              <a:off x="-1061" y="5579"/>
              <a:ext cx="1057275" cy="614491"/>
            </a:xfrm>
            <a:custGeom>
              <a:rect b="b" l="l" r="r" t="t"/>
              <a:pathLst>
                <a:path extrusionOk="0" h="129" w="222">
                  <a:moveTo>
                    <a:pt x="222" y="0"/>
                  </a:moveTo>
                  <a:cubicBezTo>
                    <a:pt x="152" y="35"/>
                    <a:pt x="76" y="78"/>
                    <a:pt x="0" y="12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24"/>
            <p:cNvSpPr/>
            <p:nvPr/>
          </p:nvSpPr>
          <p:spPr>
            <a:xfrm>
              <a:off x="5821889" y="5579"/>
              <a:ext cx="5588000" cy="6866337"/>
            </a:xfrm>
            <a:custGeom>
              <a:rect b="b" l="l" r="r" t="t"/>
              <a:pathLst>
                <a:path extrusionOk="0" h="1440" w="1174">
                  <a:moveTo>
                    <a:pt x="1067" y="1440"/>
                  </a:moveTo>
                  <a:cubicBezTo>
                    <a:pt x="1174" y="1124"/>
                    <a:pt x="887" y="797"/>
                    <a:pt x="698" y="577"/>
                  </a:cubicBezTo>
                  <a:cubicBezTo>
                    <a:pt x="500" y="348"/>
                    <a:pt x="270" y="14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24"/>
            <p:cNvSpPr/>
            <p:nvPr/>
          </p:nvSpPr>
          <p:spPr>
            <a:xfrm>
              <a:off x="3701" y="790"/>
              <a:ext cx="595313" cy="352734"/>
            </a:xfrm>
            <a:custGeom>
              <a:rect b="b" l="l" r="r" t="t"/>
              <a:pathLst>
                <a:path extrusionOk="0" h="74" w="125">
                  <a:moveTo>
                    <a:pt x="125" y="0"/>
                  </a:moveTo>
                  <a:cubicBezTo>
                    <a:pt x="85" y="22"/>
                    <a:pt x="43" y="47"/>
                    <a:pt x="0" y="74"/>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24"/>
            <p:cNvSpPr/>
            <p:nvPr/>
          </p:nvSpPr>
          <p:spPr>
            <a:xfrm>
              <a:off x="6012389" y="5579"/>
              <a:ext cx="5497513" cy="6866337"/>
            </a:xfrm>
            <a:custGeom>
              <a:rect b="b" l="l" r="r" t="t"/>
              <a:pathLst>
                <a:path extrusionOk="0" h="1440" w="1155">
                  <a:moveTo>
                    <a:pt x="1056" y="1440"/>
                  </a:moveTo>
                  <a:cubicBezTo>
                    <a:pt x="1155" y="1123"/>
                    <a:pt x="875" y="801"/>
                    <a:pt x="686" y="580"/>
                  </a:cubicBezTo>
                  <a:cubicBezTo>
                    <a:pt x="491" y="352"/>
                    <a:pt x="264" y="145"/>
                    <a:pt x="0" y="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24"/>
            <p:cNvSpPr/>
            <p:nvPr/>
          </p:nvSpPr>
          <p:spPr>
            <a:xfrm>
              <a:off x="-1061" y="5579"/>
              <a:ext cx="357188" cy="213875"/>
            </a:xfrm>
            <a:custGeom>
              <a:rect b="b" l="l" r="r" t="t"/>
              <a:pathLst>
                <a:path extrusionOk="0" h="45" w="75">
                  <a:moveTo>
                    <a:pt x="75" y="0"/>
                  </a:moveTo>
                  <a:cubicBezTo>
                    <a:pt x="50" y="14"/>
                    <a:pt x="25" y="29"/>
                    <a:pt x="0" y="45"/>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24"/>
            <p:cNvSpPr/>
            <p:nvPr/>
          </p:nvSpPr>
          <p:spPr>
            <a:xfrm>
              <a:off x="6210826" y="790"/>
              <a:ext cx="5522913" cy="6871126"/>
            </a:xfrm>
            <a:custGeom>
              <a:rect b="b" l="l" r="r" t="t"/>
              <a:pathLst>
                <a:path extrusionOk="0" h="1441" w="1160">
                  <a:moveTo>
                    <a:pt x="1053" y="1441"/>
                  </a:moveTo>
                  <a:cubicBezTo>
                    <a:pt x="1160" y="1129"/>
                    <a:pt x="892" y="817"/>
                    <a:pt x="705" y="599"/>
                  </a:cubicBezTo>
                  <a:cubicBezTo>
                    <a:pt x="503" y="365"/>
                    <a:pt x="270" y="152"/>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24"/>
            <p:cNvSpPr/>
            <p:nvPr/>
          </p:nvSpPr>
          <p:spPr>
            <a:xfrm>
              <a:off x="6463239" y="5579"/>
              <a:ext cx="5413375" cy="6866337"/>
            </a:xfrm>
            <a:custGeom>
              <a:rect b="b" l="l" r="r" t="t"/>
              <a:pathLst>
                <a:path extrusionOk="0" h="1440" w="1137">
                  <a:moveTo>
                    <a:pt x="1040" y="1440"/>
                  </a:moveTo>
                  <a:cubicBezTo>
                    <a:pt x="1137" y="1131"/>
                    <a:pt x="883" y="828"/>
                    <a:pt x="698" y="611"/>
                  </a:cubicBezTo>
                  <a:cubicBezTo>
                    <a:pt x="498" y="375"/>
                    <a:pt x="268" y="15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24"/>
            <p:cNvSpPr/>
            <p:nvPr/>
          </p:nvSpPr>
          <p:spPr>
            <a:xfrm>
              <a:off x="6877576" y="5579"/>
              <a:ext cx="5037138" cy="6861550"/>
            </a:xfrm>
            <a:custGeom>
              <a:rect b="b" l="l" r="r" t="t"/>
              <a:pathLst>
                <a:path extrusionOk="0" h="1439" w="1058">
                  <a:moveTo>
                    <a:pt x="1011" y="1439"/>
                  </a:moveTo>
                  <a:cubicBezTo>
                    <a:pt x="1058" y="1131"/>
                    <a:pt x="825" y="841"/>
                    <a:pt x="648" y="617"/>
                  </a:cubicBezTo>
                  <a:cubicBezTo>
                    <a:pt x="462" y="383"/>
                    <a:pt x="248" y="16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24"/>
            <p:cNvSpPr/>
            <p:nvPr/>
          </p:nvSpPr>
          <p:spPr>
            <a:xfrm>
              <a:off x="8768289" y="5579"/>
              <a:ext cx="3417888" cy="2742066"/>
            </a:xfrm>
            <a:custGeom>
              <a:rect b="b" l="l" r="r" t="t"/>
              <a:pathLst>
                <a:path extrusionOk="0" h="575" w="718">
                  <a:moveTo>
                    <a:pt x="718" y="575"/>
                  </a:moveTo>
                  <a:cubicBezTo>
                    <a:pt x="500" y="360"/>
                    <a:pt x="260" y="163"/>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24"/>
            <p:cNvSpPr/>
            <p:nvPr/>
          </p:nvSpPr>
          <p:spPr>
            <a:xfrm>
              <a:off x="9235014" y="10367"/>
              <a:ext cx="2951163" cy="2555325"/>
            </a:xfrm>
            <a:custGeom>
              <a:rect b="b" l="l" r="r" t="t"/>
              <a:pathLst>
                <a:path extrusionOk="0" h="536" w="620">
                  <a:moveTo>
                    <a:pt x="620" y="536"/>
                  </a:moveTo>
                  <a:cubicBezTo>
                    <a:pt x="404" y="314"/>
                    <a:pt x="196" y="13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24"/>
            <p:cNvSpPr/>
            <p:nvPr/>
          </p:nvSpPr>
          <p:spPr>
            <a:xfrm>
              <a:off x="10020826" y="5579"/>
              <a:ext cx="2165350" cy="1358265"/>
            </a:xfrm>
            <a:custGeom>
              <a:rect b="b" l="l" r="r" t="t"/>
              <a:pathLst>
                <a:path extrusionOk="0" h="285" w="455">
                  <a:moveTo>
                    <a:pt x="0" y="0"/>
                  </a:moveTo>
                  <a:cubicBezTo>
                    <a:pt x="153" y="85"/>
                    <a:pt x="308" y="180"/>
                    <a:pt x="455" y="285"/>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24"/>
            <p:cNvSpPr/>
            <p:nvPr/>
          </p:nvSpPr>
          <p:spPr>
            <a:xfrm>
              <a:off x="11290826" y="5579"/>
              <a:ext cx="895350" cy="534687"/>
            </a:xfrm>
            <a:custGeom>
              <a:rect b="b" l="l" r="r" t="t"/>
              <a:pathLst>
                <a:path extrusionOk="0" h="112" w="188">
                  <a:moveTo>
                    <a:pt x="0" y="0"/>
                  </a:moveTo>
                  <a:cubicBezTo>
                    <a:pt x="63" y="36"/>
                    <a:pt x="126" y="73"/>
                    <a:pt x="188" y="112"/>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0" name="Google Shape;260;p24"/>
          <p:cNvGrpSpPr/>
          <p:nvPr/>
        </p:nvGrpSpPr>
        <p:grpSpPr>
          <a:xfrm>
            <a:off x="805336" y="1698331"/>
            <a:ext cx="5941540" cy="3470421"/>
            <a:chOff x="805336" y="1698331"/>
            <a:chExt cx="5941540" cy="3470421"/>
          </a:xfrm>
        </p:grpSpPr>
        <p:sp>
          <p:nvSpPr>
            <p:cNvPr id="261" name="Google Shape;261;p24"/>
            <p:cNvSpPr/>
            <p:nvPr/>
          </p:nvSpPr>
          <p:spPr>
            <a:xfrm>
              <a:off x="805336" y="1698331"/>
              <a:ext cx="5941540"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24"/>
            <p:cNvSpPr/>
            <p:nvPr/>
          </p:nvSpPr>
          <p:spPr>
            <a:xfrm rot="10800000">
              <a:off x="3618113" y="4896349"/>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24"/>
            <p:cNvSpPr/>
            <p:nvPr/>
          </p:nvSpPr>
          <p:spPr>
            <a:xfrm>
              <a:off x="805336" y="2274403"/>
              <a:ext cx="5941540"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4" name="Google Shape;264;p24"/>
          <p:cNvSpPr/>
          <p:nvPr>
            <p:ph idx="2" type="pic"/>
          </p:nvPr>
        </p:nvSpPr>
        <p:spPr>
          <a:xfrm>
            <a:off x="7543510" y="0"/>
            <a:ext cx="4648490" cy="6858000"/>
          </a:xfrm>
          <a:prstGeom prst="rect">
            <a:avLst/>
          </a:prstGeom>
          <a:solidFill>
            <a:srgbClr val="FEFEFE"/>
          </a:solidFill>
          <a:ln>
            <a:noFill/>
          </a:ln>
        </p:spPr>
      </p:sp>
      <p:sp>
        <p:nvSpPr>
          <p:cNvPr id="265" name="Google Shape;265;p24"/>
          <p:cNvSpPr txBox="1"/>
          <p:nvPr>
            <p:ph type="title"/>
          </p:nvPr>
        </p:nvSpPr>
        <p:spPr>
          <a:xfrm>
            <a:off x="885443" y="2360255"/>
            <a:ext cx="5776646" cy="1178032"/>
          </a:xfrm>
          <a:prstGeom prst="rect">
            <a:avLst/>
          </a:prstGeom>
          <a:noFill/>
          <a:ln>
            <a:noFill/>
          </a:ln>
        </p:spPr>
        <p:txBody>
          <a:bodyPr anchorCtr="0" anchor="b" bIns="0" lIns="228600" spcFirstLastPara="1" rIns="228600" wrap="square" tIns="228600">
            <a:normAutofit/>
          </a:bodyPr>
          <a:lstStyle>
            <a:lvl1pPr lvl="0" algn="ctr">
              <a:lnSpc>
                <a:spcPct val="85000"/>
              </a:lnSpc>
              <a:spcBef>
                <a:spcPts val="0"/>
              </a:spcBef>
              <a:spcAft>
                <a:spcPts val="0"/>
              </a:spcAft>
              <a:buClr>
                <a:srgbClr val="FFFEFF"/>
              </a:buClr>
              <a:buSzPts val="3600"/>
              <a:buFont typeface="Calibri"/>
              <a:buNone/>
              <a:defRPr sz="3600">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6" name="Google Shape;266;p24"/>
          <p:cNvSpPr txBox="1"/>
          <p:nvPr>
            <p:ph idx="1" type="body"/>
          </p:nvPr>
        </p:nvSpPr>
        <p:spPr>
          <a:xfrm>
            <a:off x="885443" y="3545012"/>
            <a:ext cx="5776646" cy="1274198"/>
          </a:xfrm>
          <a:prstGeom prst="rect">
            <a:avLst/>
          </a:prstGeom>
          <a:noFill/>
          <a:ln>
            <a:noFill/>
          </a:ln>
        </p:spPr>
        <p:txBody>
          <a:bodyPr anchorCtr="0" anchor="t" bIns="45700" lIns="91425" spcFirstLastPara="1" rIns="91425" wrap="square" tIns="45700">
            <a:normAutofit/>
          </a:bodyPr>
          <a:lstStyle>
            <a:lvl1pPr indent="-228600" lvl="0" marL="457200" algn="ctr">
              <a:lnSpc>
                <a:spcPct val="120000"/>
              </a:lnSpc>
              <a:spcBef>
                <a:spcPts val="1000"/>
              </a:spcBef>
              <a:spcAft>
                <a:spcPts val="0"/>
              </a:spcAft>
              <a:buSzPts val="1980"/>
              <a:buNone/>
              <a:defRPr sz="1800">
                <a:solidFill>
                  <a:srgbClr val="FFFEFF"/>
                </a:solidFill>
              </a:defRPr>
            </a:lvl1pPr>
            <a:lvl2pPr indent="-228600" lvl="1" marL="914400" algn="l">
              <a:lnSpc>
                <a:spcPct val="120000"/>
              </a:lnSpc>
              <a:spcBef>
                <a:spcPts val="500"/>
              </a:spcBef>
              <a:spcAft>
                <a:spcPts val="0"/>
              </a:spcAft>
              <a:buSzPts val="1540"/>
              <a:buNone/>
              <a:defRPr sz="1400"/>
            </a:lvl2pPr>
            <a:lvl3pPr indent="-228600" lvl="2" marL="1371600" algn="l">
              <a:lnSpc>
                <a:spcPct val="120000"/>
              </a:lnSpc>
              <a:spcBef>
                <a:spcPts val="500"/>
              </a:spcBef>
              <a:spcAft>
                <a:spcPts val="0"/>
              </a:spcAft>
              <a:buSzPts val="1320"/>
              <a:buNone/>
              <a:defRPr sz="1200"/>
            </a:lvl3pPr>
            <a:lvl4pPr indent="-228600" lvl="3" marL="1828800" algn="l">
              <a:lnSpc>
                <a:spcPct val="120000"/>
              </a:lnSpc>
              <a:spcBef>
                <a:spcPts val="500"/>
              </a:spcBef>
              <a:spcAft>
                <a:spcPts val="0"/>
              </a:spcAft>
              <a:buSzPts val="1100"/>
              <a:buNone/>
              <a:defRPr sz="1000"/>
            </a:lvl4pPr>
            <a:lvl5pPr indent="-228600" lvl="4" marL="2286000" algn="l">
              <a:lnSpc>
                <a:spcPct val="120000"/>
              </a:lnSpc>
              <a:spcBef>
                <a:spcPts val="500"/>
              </a:spcBef>
              <a:spcAft>
                <a:spcPts val="0"/>
              </a:spcAft>
              <a:buSzPts val="1100"/>
              <a:buNone/>
              <a:defRPr sz="1000"/>
            </a:lvl5pPr>
            <a:lvl6pPr indent="-228600" lvl="5" marL="2743200" algn="l">
              <a:lnSpc>
                <a:spcPct val="120000"/>
              </a:lnSpc>
              <a:spcBef>
                <a:spcPts val="500"/>
              </a:spcBef>
              <a:spcAft>
                <a:spcPts val="0"/>
              </a:spcAft>
              <a:buSzPts val="1100"/>
              <a:buNone/>
              <a:defRPr sz="1000"/>
            </a:lvl6pPr>
            <a:lvl7pPr indent="-228600" lvl="6" marL="3200400" algn="l">
              <a:lnSpc>
                <a:spcPct val="120000"/>
              </a:lnSpc>
              <a:spcBef>
                <a:spcPts val="500"/>
              </a:spcBef>
              <a:spcAft>
                <a:spcPts val="0"/>
              </a:spcAft>
              <a:buSzPts val="1100"/>
              <a:buNone/>
              <a:defRPr sz="1000"/>
            </a:lvl7pPr>
            <a:lvl8pPr indent="-228600" lvl="7" marL="3657600" algn="l">
              <a:lnSpc>
                <a:spcPct val="120000"/>
              </a:lnSpc>
              <a:spcBef>
                <a:spcPts val="500"/>
              </a:spcBef>
              <a:spcAft>
                <a:spcPts val="0"/>
              </a:spcAft>
              <a:buSzPts val="1100"/>
              <a:buNone/>
              <a:defRPr sz="1000"/>
            </a:lvl8pPr>
            <a:lvl9pPr indent="-228600" lvl="8" marL="4114800" algn="l">
              <a:lnSpc>
                <a:spcPct val="120000"/>
              </a:lnSpc>
              <a:spcBef>
                <a:spcPts val="500"/>
              </a:spcBef>
              <a:spcAft>
                <a:spcPts val="0"/>
              </a:spcAft>
              <a:buSzPts val="1100"/>
              <a:buNone/>
              <a:defRPr sz="1000"/>
            </a:lvl9pPr>
          </a:lstStyle>
          <a:p/>
        </p:txBody>
      </p:sp>
      <p:sp>
        <p:nvSpPr>
          <p:cNvPr id="267" name="Google Shape;267;p24"/>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8" name="Google Shape;268;p24"/>
          <p:cNvSpPr txBox="1"/>
          <p:nvPr>
            <p:ph idx="11" type="ftr"/>
          </p:nvPr>
        </p:nvSpPr>
        <p:spPr>
          <a:xfrm>
            <a:off x="804672" y="6227064"/>
            <a:ext cx="5942203" cy="32004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9" name="Google Shape;269;p24"/>
          <p:cNvSpPr txBox="1"/>
          <p:nvPr>
            <p:ph idx="12" type="sldNum"/>
          </p:nvPr>
        </p:nvSpPr>
        <p:spPr>
          <a:xfrm>
            <a:off x="5828377" y="320040"/>
            <a:ext cx="914400" cy="32004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o-R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5"/>
          <p:cNvSpPr txBox="1"/>
          <p:nvPr>
            <p:ph type="title"/>
          </p:nvPr>
        </p:nvSpPr>
        <p:spPr>
          <a:xfrm>
            <a:off x="891161" y="2358391"/>
            <a:ext cx="3498667" cy="2456485"/>
          </a:xfrm>
          <a:prstGeom prst="rect">
            <a:avLst/>
          </a:prstGeom>
          <a:noFill/>
          <a:ln>
            <a:noFill/>
          </a:ln>
        </p:spPr>
        <p:txBody>
          <a:bodyPr anchorCtr="0" anchor="ctr" bIns="228600" lIns="228600" spcFirstLastPara="1" rIns="228600" wrap="square" tIns="228600">
            <a:normAutofit/>
          </a:bodyPr>
          <a:lstStyle>
            <a:lvl1pPr lvl="0" marR="0" rtl="0" algn="ctr">
              <a:lnSpc>
                <a:spcPct val="85000"/>
              </a:lnSpc>
              <a:spcBef>
                <a:spcPts val="0"/>
              </a:spcBef>
              <a:spcAft>
                <a:spcPts val="0"/>
              </a:spcAft>
              <a:buClr>
                <a:schemeClr val="dk1"/>
              </a:buClr>
              <a:buSzPts val="4000"/>
              <a:buFont typeface="Calibri"/>
              <a:buNone/>
              <a:defRPr b="0" i="0" sz="4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5"/>
          <p:cNvSpPr txBox="1"/>
          <p:nvPr>
            <p:ph idx="1" type="body"/>
          </p:nvPr>
        </p:nvSpPr>
        <p:spPr>
          <a:xfrm>
            <a:off x="5434982" y="794719"/>
            <a:ext cx="5950036" cy="5257090"/>
          </a:xfrm>
          <a:prstGeom prst="rect">
            <a:avLst/>
          </a:prstGeom>
          <a:noFill/>
          <a:ln>
            <a:noFill/>
          </a:ln>
        </p:spPr>
        <p:txBody>
          <a:bodyPr anchorCtr="0" anchor="t" bIns="45700" lIns="91425" spcFirstLastPara="1" rIns="91425" wrap="square" tIns="45700">
            <a:normAutofit/>
          </a:bodyPr>
          <a:lstStyle>
            <a:lvl1pPr indent="-354330" lvl="0" marL="457200" marR="0" rtl="0" algn="l">
              <a:lnSpc>
                <a:spcPct val="120000"/>
              </a:lnSpc>
              <a:spcBef>
                <a:spcPts val="1000"/>
              </a:spcBef>
              <a:spcAft>
                <a:spcPts val="0"/>
              </a:spcAft>
              <a:buClr>
                <a:schemeClr val="accent1"/>
              </a:buClr>
              <a:buSzPts val="1980"/>
              <a:buFont typeface="Noto Sans Symbols"/>
              <a:buChar char="▪"/>
              <a:defRPr b="0" i="0" sz="1800" u="none" cap="none" strike="noStrike">
                <a:solidFill>
                  <a:schemeClr val="dk1"/>
                </a:solidFill>
                <a:latin typeface="Rockwell"/>
                <a:ea typeface="Rockwell"/>
                <a:cs typeface="Rockwell"/>
                <a:sym typeface="Rockwell"/>
              </a:defRPr>
            </a:lvl1pPr>
            <a:lvl2pPr indent="-340360" lvl="1" marL="914400" marR="0" rtl="0" algn="l">
              <a:lnSpc>
                <a:spcPct val="120000"/>
              </a:lnSpc>
              <a:spcBef>
                <a:spcPts val="500"/>
              </a:spcBef>
              <a:spcAft>
                <a:spcPts val="0"/>
              </a:spcAft>
              <a:buClr>
                <a:schemeClr val="accent1"/>
              </a:buClr>
              <a:buSzPts val="1760"/>
              <a:buFont typeface="Noto Sans Symbols"/>
              <a:buChar char="▪"/>
              <a:defRPr b="0" i="0" sz="1600" u="none" cap="none" strike="noStrike">
                <a:solidFill>
                  <a:schemeClr val="dk1"/>
                </a:solidFill>
                <a:latin typeface="Rockwell"/>
                <a:ea typeface="Rockwell"/>
                <a:cs typeface="Rockwell"/>
                <a:sym typeface="Rockwell"/>
              </a:defRPr>
            </a:lvl2pPr>
            <a:lvl3pPr indent="-326389" lvl="2" marL="1371600" marR="0" rtl="0" algn="l">
              <a:lnSpc>
                <a:spcPct val="120000"/>
              </a:lnSpc>
              <a:spcBef>
                <a:spcPts val="500"/>
              </a:spcBef>
              <a:spcAft>
                <a:spcPts val="0"/>
              </a:spcAft>
              <a:buClr>
                <a:schemeClr val="accent1"/>
              </a:buClr>
              <a:buSzPts val="1540"/>
              <a:buFont typeface="Noto Sans Symbols"/>
              <a:buChar char="▪"/>
              <a:defRPr b="0" i="0" sz="1400" u="none" cap="none" strike="noStrike">
                <a:solidFill>
                  <a:schemeClr val="dk1"/>
                </a:solidFill>
                <a:latin typeface="Rockwell"/>
                <a:ea typeface="Rockwell"/>
                <a:cs typeface="Rockwell"/>
                <a:sym typeface="Rockwell"/>
              </a:defRPr>
            </a:lvl3pPr>
            <a:lvl4pPr indent="-312419" lvl="3" marL="1828800" marR="0" rtl="0" algn="l">
              <a:lnSpc>
                <a:spcPct val="120000"/>
              </a:lnSpc>
              <a:spcBef>
                <a:spcPts val="500"/>
              </a:spcBef>
              <a:spcAft>
                <a:spcPts val="0"/>
              </a:spcAft>
              <a:buClr>
                <a:schemeClr val="accent1"/>
              </a:buClr>
              <a:buSzPts val="1320"/>
              <a:buFont typeface="Noto Sans Symbols"/>
              <a:buChar char="▪"/>
              <a:defRPr b="0" i="0" sz="1200" u="none" cap="none" strike="noStrike">
                <a:solidFill>
                  <a:schemeClr val="dk1"/>
                </a:solidFill>
                <a:latin typeface="Rockwell"/>
                <a:ea typeface="Rockwell"/>
                <a:cs typeface="Rockwell"/>
                <a:sym typeface="Rockwell"/>
              </a:defRPr>
            </a:lvl4pPr>
            <a:lvl5pPr indent="-312420" lvl="4" marL="2286000" marR="0" rtl="0" algn="l">
              <a:lnSpc>
                <a:spcPct val="120000"/>
              </a:lnSpc>
              <a:spcBef>
                <a:spcPts val="500"/>
              </a:spcBef>
              <a:spcAft>
                <a:spcPts val="0"/>
              </a:spcAft>
              <a:buClr>
                <a:schemeClr val="accent1"/>
              </a:buClr>
              <a:buSzPts val="1320"/>
              <a:buFont typeface="Noto Sans Symbols"/>
              <a:buChar char="▪"/>
              <a:defRPr b="0" i="0" sz="1200" u="none" cap="none" strike="noStrike">
                <a:solidFill>
                  <a:schemeClr val="dk1"/>
                </a:solidFill>
                <a:latin typeface="Rockwell"/>
                <a:ea typeface="Rockwell"/>
                <a:cs typeface="Rockwell"/>
                <a:sym typeface="Rockwell"/>
              </a:defRPr>
            </a:lvl5pPr>
            <a:lvl6pPr indent="-312420" lvl="5" marL="2743200" marR="0" rtl="0" algn="l">
              <a:lnSpc>
                <a:spcPct val="120000"/>
              </a:lnSpc>
              <a:spcBef>
                <a:spcPts val="500"/>
              </a:spcBef>
              <a:spcAft>
                <a:spcPts val="0"/>
              </a:spcAft>
              <a:buClr>
                <a:schemeClr val="accent1"/>
              </a:buClr>
              <a:buSzPts val="1320"/>
              <a:buFont typeface="Noto Sans Symbols"/>
              <a:buChar char="▪"/>
              <a:defRPr b="0" i="0" sz="1200" u="none" cap="none" strike="noStrike">
                <a:solidFill>
                  <a:schemeClr val="dk1"/>
                </a:solidFill>
                <a:latin typeface="Rockwell"/>
                <a:ea typeface="Rockwell"/>
                <a:cs typeface="Rockwell"/>
                <a:sym typeface="Rockwell"/>
              </a:defRPr>
            </a:lvl6pPr>
            <a:lvl7pPr indent="-312420" lvl="6" marL="3200400" marR="0" rtl="0" algn="l">
              <a:lnSpc>
                <a:spcPct val="120000"/>
              </a:lnSpc>
              <a:spcBef>
                <a:spcPts val="500"/>
              </a:spcBef>
              <a:spcAft>
                <a:spcPts val="0"/>
              </a:spcAft>
              <a:buClr>
                <a:schemeClr val="accent1"/>
              </a:buClr>
              <a:buSzPts val="1320"/>
              <a:buFont typeface="Noto Sans Symbols"/>
              <a:buChar char="▪"/>
              <a:defRPr b="0" i="0" sz="1200" u="none" cap="none" strike="noStrike">
                <a:solidFill>
                  <a:schemeClr val="dk1"/>
                </a:solidFill>
                <a:latin typeface="Rockwell"/>
                <a:ea typeface="Rockwell"/>
                <a:cs typeface="Rockwell"/>
                <a:sym typeface="Rockwell"/>
              </a:defRPr>
            </a:lvl7pPr>
            <a:lvl8pPr indent="-312420" lvl="7" marL="3657600" marR="0" rtl="0" algn="l">
              <a:lnSpc>
                <a:spcPct val="120000"/>
              </a:lnSpc>
              <a:spcBef>
                <a:spcPts val="500"/>
              </a:spcBef>
              <a:spcAft>
                <a:spcPts val="0"/>
              </a:spcAft>
              <a:buClr>
                <a:schemeClr val="accent1"/>
              </a:buClr>
              <a:buSzPts val="1320"/>
              <a:buFont typeface="Noto Sans Symbols"/>
              <a:buChar char="▪"/>
              <a:defRPr b="0" i="0" sz="1200" u="none" cap="none" strike="noStrike">
                <a:solidFill>
                  <a:schemeClr val="dk1"/>
                </a:solidFill>
                <a:latin typeface="Rockwell"/>
                <a:ea typeface="Rockwell"/>
                <a:cs typeface="Rockwell"/>
                <a:sym typeface="Rockwell"/>
              </a:defRPr>
            </a:lvl8pPr>
            <a:lvl9pPr indent="-312420" lvl="8" marL="4114800" marR="0" rtl="0" algn="l">
              <a:lnSpc>
                <a:spcPct val="120000"/>
              </a:lnSpc>
              <a:spcBef>
                <a:spcPts val="500"/>
              </a:spcBef>
              <a:spcAft>
                <a:spcPts val="0"/>
              </a:spcAft>
              <a:buClr>
                <a:schemeClr val="accent1"/>
              </a:buClr>
              <a:buSzPts val="1320"/>
              <a:buFont typeface="Noto Sans Symbols"/>
              <a:buChar char="▪"/>
              <a:defRPr b="0" i="0" sz="1200" u="none" cap="none" strike="noStrike">
                <a:solidFill>
                  <a:schemeClr val="dk1"/>
                </a:solidFill>
                <a:latin typeface="Rockwell"/>
                <a:ea typeface="Rockwell"/>
                <a:cs typeface="Rockwell"/>
                <a:sym typeface="Rockwell"/>
              </a:defRPr>
            </a:lvl9pPr>
          </a:lstStyle>
          <a:p/>
        </p:txBody>
      </p:sp>
      <p:sp>
        <p:nvSpPr>
          <p:cNvPr id="8" name="Google Shape;8;p15"/>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00" u="none" cap="none" strike="noStrike">
                <a:solidFill>
                  <a:srgbClr val="888888"/>
                </a:solidFill>
                <a:latin typeface="Rockwell"/>
                <a:ea typeface="Rockwell"/>
                <a:cs typeface="Rockwell"/>
                <a:sym typeface="Rockwell"/>
              </a:defRPr>
            </a:lvl1pPr>
            <a:lvl2pPr lvl="1"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2pPr>
            <a:lvl3pPr lvl="2"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3pPr>
            <a:lvl4pPr lvl="3"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4pPr>
            <a:lvl5pPr lvl="4"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5pPr>
            <a:lvl6pPr lvl="5"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6pPr>
            <a:lvl7pPr lvl="6"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7pPr>
            <a:lvl8pPr lvl="7"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8pPr>
            <a:lvl9pPr lvl="8"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9pPr>
          </a:lstStyle>
          <a:p/>
        </p:txBody>
      </p:sp>
      <p:sp>
        <p:nvSpPr>
          <p:cNvPr id="9" name="Google Shape;9;p15"/>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00" u="none" cap="none" strike="noStrike">
                <a:solidFill>
                  <a:srgbClr val="888888"/>
                </a:solidFill>
                <a:latin typeface="Rockwell"/>
                <a:ea typeface="Rockwell"/>
                <a:cs typeface="Rockwell"/>
                <a:sym typeface="Rockwell"/>
              </a:defRPr>
            </a:lvl1pPr>
            <a:lvl2pPr lvl="1"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2pPr>
            <a:lvl3pPr lvl="2"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3pPr>
            <a:lvl4pPr lvl="3"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4pPr>
            <a:lvl5pPr lvl="4"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5pPr>
            <a:lvl6pPr lvl="5"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6pPr>
            <a:lvl7pPr lvl="6"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7pPr>
            <a:lvl8pPr lvl="7"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8pPr>
            <a:lvl9pPr lvl="8"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9pPr>
          </a:lstStyle>
          <a:p/>
        </p:txBody>
      </p:sp>
      <p:sp>
        <p:nvSpPr>
          <p:cNvPr id="10" name="Google Shape;10;p15"/>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00" u="none" cap="none" strike="noStrike">
                <a:solidFill>
                  <a:srgbClr val="888888"/>
                </a:solidFill>
                <a:latin typeface="Rockwell"/>
                <a:ea typeface="Rockwell"/>
                <a:cs typeface="Rockwell"/>
                <a:sym typeface="Rockwell"/>
              </a:defRPr>
            </a:lvl1pPr>
            <a:lvl2pPr indent="0" lvl="1" marL="0" marR="0" rtl="0" algn="r">
              <a:spcBef>
                <a:spcPts val="0"/>
              </a:spcBef>
              <a:buNone/>
              <a:defRPr b="0" i="0" sz="1000" u="none" cap="none" strike="noStrike">
                <a:solidFill>
                  <a:srgbClr val="888888"/>
                </a:solidFill>
                <a:latin typeface="Rockwell"/>
                <a:ea typeface="Rockwell"/>
                <a:cs typeface="Rockwell"/>
                <a:sym typeface="Rockwell"/>
              </a:defRPr>
            </a:lvl2pPr>
            <a:lvl3pPr indent="0" lvl="2" marL="0" marR="0" rtl="0" algn="r">
              <a:spcBef>
                <a:spcPts val="0"/>
              </a:spcBef>
              <a:buNone/>
              <a:defRPr b="0" i="0" sz="1000" u="none" cap="none" strike="noStrike">
                <a:solidFill>
                  <a:srgbClr val="888888"/>
                </a:solidFill>
                <a:latin typeface="Rockwell"/>
                <a:ea typeface="Rockwell"/>
                <a:cs typeface="Rockwell"/>
                <a:sym typeface="Rockwell"/>
              </a:defRPr>
            </a:lvl3pPr>
            <a:lvl4pPr indent="0" lvl="3" marL="0" marR="0" rtl="0" algn="r">
              <a:spcBef>
                <a:spcPts val="0"/>
              </a:spcBef>
              <a:buNone/>
              <a:defRPr b="0" i="0" sz="1000" u="none" cap="none" strike="noStrike">
                <a:solidFill>
                  <a:srgbClr val="888888"/>
                </a:solidFill>
                <a:latin typeface="Rockwell"/>
                <a:ea typeface="Rockwell"/>
                <a:cs typeface="Rockwell"/>
                <a:sym typeface="Rockwell"/>
              </a:defRPr>
            </a:lvl4pPr>
            <a:lvl5pPr indent="0" lvl="4" marL="0" marR="0" rtl="0" algn="r">
              <a:spcBef>
                <a:spcPts val="0"/>
              </a:spcBef>
              <a:buNone/>
              <a:defRPr b="0" i="0" sz="1000" u="none" cap="none" strike="noStrike">
                <a:solidFill>
                  <a:srgbClr val="888888"/>
                </a:solidFill>
                <a:latin typeface="Rockwell"/>
                <a:ea typeface="Rockwell"/>
                <a:cs typeface="Rockwell"/>
                <a:sym typeface="Rockwell"/>
              </a:defRPr>
            </a:lvl5pPr>
            <a:lvl6pPr indent="0" lvl="5" marL="0" marR="0" rtl="0" algn="r">
              <a:spcBef>
                <a:spcPts val="0"/>
              </a:spcBef>
              <a:buNone/>
              <a:defRPr b="0" i="0" sz="1000" u="none" cap="none" strike="noStrike">
                <a:solidFill>
                  <a:srgbClr val="888888"/>
                </a:solidFill>
                <a:latin typeface="Rockwell"/>
                <a:ea typeface="Rockwell"/>
                <a:cs typeface="Rockwell"/>
                <a:sym typeface="Rockwell"/>
              </a:defRPr>
            </a:lvl6pPr>
            <a:lvl7pPr indent="0" lvl="6" marL="0" marR="0" rtl="0" algn="r">
              <a:spcBef>
                <a:spcPts val="0"/>
              </a:spcBef>
              <a:buNone/>
              <a:defRPr b="0" i="0" sz="1000" u="none" cap="none" strike="noStrike">
                <a:solidFill>
                  <a:srgbClr val="888888"/>
                </a:solidFill>
                <a:latin typeface="Rockwell"/>
                <a:ea typeface="Rockwell"/>
                <a:cs typeface="Rockwell"/>
                <a:sym typeface="Rockwell"/>
              </a:defRPr>
            </a:lvl7pPr>
            <a:lvl8pPr indent="0" lvl="7" marL="0" marR="0" rtl="0" algn="r">
              <a:spcBef>
                <a:spcPts val="0"/>
              </a:spcBef>
              <a:buNone/>
              <a:defRPr b="0" i="0" sz="1000" u="none" cap="none" strike="noStrike">
                <a:solidFill>
                  <a:srgbClr val="888888"/>
                </a:solidFill>
                <a:latin typeface="Rockwell"/>
                <a:ea typeface="Rockwell"/>
                <a:cs typeface="Rockwell"/>
                <a:sym typeface="Rockwell"/>
              </a:defRPr>
            </a:lvl8pPr>
            <a:lvl9pPr indent="0" lvl="8" marL="0" marR="0" rtl="0" algn="r">
              <a:spcBef>
                <a:spcPts val="0"/>
              </a:spcBef>
              <a:buNone/>
              <a:defRPr b="0" i="0" sz="1000" u="none" cap="none" strike="noStrike">
                <a:solidFill>
                  <a:srgbClr val="888888"/>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ro-RO"/>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7.png"/><Relationship Id="rId5" Type="http://schemas.openxmlformats.org/officeDocument/2006/relationships/image" Target="../media/image6.png"/><Relationship Id="rId6"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vmlDrawing" Target="../drawings/vmlDrawing1.vml"/><Relationship Id="rId4" Type="http://schemas.openxmlformats.org/officeDocument/2006/relationships/oleObject" Target="../embeddings/oleObject1.bin"/><Relationship Id="rId5" Type="http://schemas.openxmlformats.org/officeDocument/2006/relationships/oleObject" Target="../embeddings/oleObject1.bin"/><Relationship Id="rId6"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www.pinterest.com/" TargetMode="External"/><Relationship Id="rId4" Type="http://schemas.openxmlformats.org/officeDocument/2006/relationships/hyperlink" Target="http://www.montessorifromtheheart.com/" TargetMode="External"/><Relationship Id="rId5" Type="http://schemas.openxmlformats.org/officeDocument/2006/relationships/hyperlink" Target="https://www.youtub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1"/>
          <p:cNvSpPr txBox="1"/>
          <p:nvPr>
            <p:ph type="ctrTitle"/>
          </p:nvPr>
        </p:nvSpPr>
        <p:spPr>
          <a:xfrm>
            <a:off x="1759237" y="2508069"/>
            <a:ext cx="8679914" cy="1316164"/>
          </a:xfrm>
          <a:prstGeom prst="rect">
            <a:avLst/>
          </a:prstGeom>
          <a:noFill/>
          <a:ln>
            <a:noFill/>
          </a:ln>
        </p:spPr>
        <p:txBody>
          <a:bodyPr anchorCtr="0" anchor="b" bIns="0" lIns="228600" spcFirstLastPara="1" rIns="228600" wrap="square" tIns="228600">
            <a:normAutofit fontScale="90000"/>
          </a:bodyPr>
          <a:lstStyle/>
          <a:p>
            <a:pPr indent="0" lvl="0" marL="0" rtl="0" algn="ctr">
              <a:lnSpc>
                <a:spcPct val="50000"/>
              </a:lnSpc>
              <a:spcBef>
                <a:spcPts val="0"/>
              </a:spcBef>
              <a:spcAft>
                <a:spcPts val="0"/>
              </a:spcAft>
              <a:buClr>
                <a:srgbClr val="FFC000"/>
              </a:buClr>
              <a:buSzPct val="100000"/>
              <a:buFont typeface="Times New Roman"/>
              <a:buNone/>
            </a:pPr>
            <a:r>
              <a:rPr lang="ro-RO">
                <a:solidFill>
                  <a:srgbClr val="FFC000"/>
                </a:solidFill>
                <a:latin typeface="Times New Roman"/>
                <a:ea typeface="Times New Roman"/>
                <a:cs typeface="Times New Roman"/>
                <a:sym typeface="Times New Roman"/>
              </a:rPr>
              <a:t>CURRICULUM FOR DANCE</a:t>
            </a:r>
            <a:br>
              <a:rPr lang="ro-RO">
                <a:solidFill>
                  <a:srgbClr val="FFC000"/>
                </a:solidFill>
                <a:latin typeface="Times New Roman"/>
                <a:ea typeface="Times New Roman"/>
                <a:cs typeface="Times New Roman"/>
                <a:sym typeface="Times New Roman"/>
              </a:rPr>
            </a:br>
            <a:br>
              <a:rPr lang="ro-RO" sz="2800">
                <a:latin typeface="Calibri"/>
                <a:ea typeface="Calibri"/>
                <a:cs typeface="Calibri"/>
                <a:sym typeface="Calibri"/>
              </a:rPr>
            </a:br>
            <a:r>
              <a:rPr b="1" lang="ro-RO">
                <a:solidFill>
                  <a:srgbClr val="202124"/>
                </a:solidFill>
                <a:latin typeface="Times New Roman"/>
                <a:ea typeface="Times New Roman"/>
                <a:cs typeface="Times New Roman"/>
                <a:sym typeface="Times New Roman"/>
              </a:rPr>
              <a:t>DANCE AS THERAPY</a:t>
            </a:r>
            <a:br>
              <a:rPr lang="ro-RO" sz="4400">
                <a:latin typeface="Calibri"/>
                <a:ea typeface="Calibri"/>
                <a:cs typeface="Calibri"/>
                <a:sym typeface="Calibri"/>
              </a:rPr>
            </a:br>
            <a:endParaRPr/>
          </a:p>
        </p:txBody>
      </p:sp>
      <p:sp>
        <p:nvSpPr>
          <p:cNvPr id="339" name="Google Shape;339;p1"/>
          <p:cNvSpPr txBox="1"/>
          <p:nvPr>
            <p:ph idx="1" type="subTitle"/>
          </p:nvPr>
        </p:nvSpPr>
        <p:spPr>
          <a:xfrm>
            <a:off x="1759237" y="3906266"/>
            <a:ext cx="8673427" cy="1322587"/>
          </a:xfrm>
          <a:prstGeom prst="rect">
            <a:avLst/>
          </a:prstGeom>
          <a:noFill/>
          <a:ln>
            <a:noFill/>
          </a:ln>
        </p:spPr>
        <p:txBody>
          <a:bodyPr anchorCtr="0" anchor="t" bIns="45700" lIns="91425" spcFirstLastPara="1" rIns="91425" wrap="square" tIns="0">
            <a:normAutofit/>
          </a:bodyPr>
          <a:lstStyle/>
          <a:p>
            <a:pPr indent="0" lvl="0" marL="0" rtl="0" algn="ctr">
              <a:lnSpc>
                <a:spcPct val="100000"/>
              </a:lnSpc>
              <a:spcBef>
                <a:spcPts val="0"/>
              </a:spcBef>
              <a:spcAft>
                <a:spcPts val="0"/>
              </a:spcAft>
              <a:buSzPts val="1980"/>
              <a:buNone/>
            </a:pPr>
            <a:r>
              <a:rPr lang="ro-RO"/>
              <a:t>CENTRUL SCOLAR PENTRU EDUCAȚIE INCLUZIVĂ TG-JIU</a:t>
            </a:r>
            <a:endParaRPr/>
          </a:p>
        </p:txBody>
      </p:sp>
      <p:pic>
        <p:nvPicPr>
          <p:cNvPr descr="Erasmus Plus Funding for Teacher Training Courses | Erasmus+ KA1" id="340" name="Google Shape;340;p1"/>
          <p:cNvPicPr preferRelativeResize="0"/>
          <p:nvPr/>
        </p:nvPicPr>
        <p:blipFill rotWithShape="1">
          <a:blip r:embed="rId3">
            <a:alphaModFix/>
          </a:blip>
          <a:srcRect b="0" l="0" r="0" t="0"/>
          <a:stretch/>
        </p:blipFill>
        <p:spPr>
          <a:xfrm>
            <a:off x="829492" y="323441"/>
            <a:ext cx="1737360" cy="672465"/>
          </a:xfrm>
          <a:prstGeom prst="rect">
            <a:avLst/>
          </a:prstGeom>
          <a:noFill/>
          <a:ln>
            <a:noFill/>
          </a:ln>
        </p:spPr>
      </p:pic>
      <p:pic>
        <p:nvPicPr>
          <p:cNvPr descr="Text&#10;&#10;Description automatically generated" id="341" name="Google Shape;341;p1"/>
          <p:cNvPicPr preferRelativeResize="0"/>
          <p:nvPr/>
        </p:nvPicPr>
        <p:blipFill rotWithShape="1">
          <a:blip r:embed="rId4">
            <a:alphaModFix/>
          </a:blip>
          <a:srcRect b="0" l="0" r="0" t="0"/>
          <a:stretch/>
        </p:blipFill>
        <p:spPr>
          <a:xfrm>
            <a:off x="8808720" y="323441"/>
            <a:ext cx="3108960" cy="652145"/>
          </a:xfrm>
          <a:prstGeom prst="rect">
            <a:avLst/>
          </a:prstGeom>
          <a:noFill/>
          <a:ln>
            <a:noFill/>
          </a:ln>
        </p:spPr>
      </p:pic>
      <p:pic>
        <p:nvPicPr>
          <p:cNvPr id="342" name="Google Shape;342;p1"/>
          <p:cNvPicPr preferRelativeResize="0"/>
          <p:nvPr/>
        </p:nvPicPr>
        <p:blipFill rotWithShape="1">
          <a:blip r:embed="rId5">
            <a:alphaModFix/>
          </a:blip>
          <a:srcRect b="0" l="0" r="0" t="0"/>
          <a:stretch/>
        </p:blipFill>
        <p:spPr>
          <a:xfrm>
            <a:off x="4854990" y="175142"/>
            <a:ext cx="1567439" cy="948742"/>
          </a:xfrm>
          <a:prstGeom prst="rect">
            <a:avLst/>
          </a:prstGeom>
          <a:noFill/>
          <a:ln>
            <a:noFill/>
          </a:ln>
        </p:spPr>
      </p:pic>
      <p:pic>
        <p:nvPicPr>
          <p:cNvPr id="343" name="Google Shape;343;p1"/>
          <p:cNvPicPr preferRelativeResize="0"/>
          <p:nvPr/>
        </p:nvPicPr>
        <p:blipFill rotWithShape="1">
          <a:blip r:embed="rId6">
            <a:alphaModFix/>
          </a:blip>
          <a:srcRect b="0" l="0" r="0" t="0"/>
          <a:stretch/>
        </p:blipFill>
        <p:spPr>
          <a:xfrm>
            <a:off x="5638710" y="4462127"/>
            <a:ext cx="914479" cy="755970"/>
          </a:xfrm>
          <a:prstGeom prst="rect">
            <a:avLst/>
          </a:prstGeom>
          <a:noFill/>
          <a:ln>
            <a:noFill/>
          </a:ln>
        </p:spPr>
      </p:pic>
      <p:sp>
        <p:nvSpPr>
          <p:cNvPr id="344" name="Google Shape;344;p1"/>
          <p:cNvSpPr/>
          <p:nvPr/>
        </p:nvSpPr>
        <p:spPr>
          <a:xfrm>
            <a:off x="1698172" y="1237279"/>
            <a:ext cx="8821404"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ro-RO" sz="1800" u="none" cap="none" strike="noStrike">
                <a:solidFill>
                  <a:schemeClr val="dk1"/>
                </a:solidFill>
                <a:latin typeface="Rockwell"/>
                <a:ea typeface="Rockwell"/>
                <a:cs typeface="Rockwell"/>
                <a:sym typeface="Rockwell"/>
              </a:rPr>
              <a:t>PROJECT “HIGH FIVE”</a:t>
            </a:r>
            <a:endParaRPr/>
          </a:p>
          <a:p>
            <a:pPr indent="0" lvl="0" marL="0" marR="0" rtl="0" algn="ctr">
              <a:spcBef>
                <a:spcPts val="0"/>
              </a:spcBef>
              <a:spcAft>
                <a:spcPts val="0"/>
              </a:spcAft>
              <a:buNone/>
            </a:pPr>
            <a:r>
              <a:rPr b="1" i="0" lang="ro-RO" sz="1800" u="none" cap="none" strike="noStrike">
                <a:solidFill>
                  <a:schemeClr val="dk1"/>
                </a:solidFill>
                <a:latin typeface="Rockwell"/>
                <a:ea typeface="Rockwell"/>
                <a:cs typeface="Rockwell"/>
                <a:sym typeface="Rockwell"/>
              </a:rPr>
              <a:t>No: 2020-1-TR01-KA201-093256 C1 LTTA ROMÂNIA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8" name="Shape 398"/>
        <p:cNvGrpSpPr/>
        <p:nvPr/>
      </p:nvGrpSpPr>
      <p:grpSpPr>
        <a:xfrm>
          <a:off x="0" y="0"/>
          <a:ext cx="0" cy="0"/>
          <a:chOff x="0" y="0"/>
          <a:chExt cx="0" cy="0"/>
        </a:xfrm>
      </p:grpSpPr>
      <p:graphicFrame>
        <p:nvGraphicFramePr>
          <p:cNvPr id="399" name="Google Shape;399;p10"/>
          <p:cNvGraphicFramePr/>
          <p:nvPr/>
        </p:nvGraphicFramePr>
        <p:xfrm>
          <a:off x="357052" y="870855"/>
          <a:ext cx="3000000" cy="3000000"/>
        </p:xfrm>
        <a:graphic>
          <a:graphicData uri="http://schemas.openxmlformats.org/drawingml/2006/table">
            <a:tbl>
              <a:tblPr>
                <a:noFill/>
                <a:tableStyleId>{651AA0A4-7221-40D9-8288-BE13017E91FF}</a:tableStyleId>
              </a:tblPr>
              <a:tblGrid>
                <a:gridCol w="2690325"/>
                <a:gridCol w="8338175"/>
              </a:tblGrid>
              <a:tr h="414425">
                <a:tc>
                  <a:txBody>
                    <a:bodyPr/>
                    <a:lstStyle/>
                    <a:p>
                      <a:pPr indent="0" lvl="0" marL="0" marR="0" rtl="0" algn="l">
                        <a:lnSpc>
                          <a:spcPct val="107000"/>
                        </a:lnSpc>
                        <a:spcBef>
                          <a:spcPts val="0"/>
                        </a:spcBef>
                        <a:spcAft>
                          <a:spcPts val="0"/>
                        </a:spcAft>
                        <a:buNone/>
                      </a:pPr>
                      <a:r>
                        <a:rPr b="1" lang="ro-RO" sz="2000" u="none" cap="none" strike="noStrike">
                          <a:solidFill>
                            <a:srgbClr val="FFFF00"/>
                          </a:solidFill>
                          <a:latin typeface="Times New Roman"/>
                          <a:ea typeface="Times New Roman"/>
                          <a:cs typeface="Times New Roman"/>
                          <a:sym typeface="Times New Roman"/>
                        </a:rPr>
                        <a:t>General competencies 2</a:t>
                      </a:r>
                      <a:endParaRPr sz="2000" u="none" cap="none" strike="noStrike">
                        <a:solidFill>
                          <a:srgbClr val="FFFF00"/>
                        </a:solidFill>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BDD6EE"/>
                    </a:solidFill>
                  </a:tcPr>
                </a:tc>
                <a:tc>
                  <a:txBody>
                    <a:bodyPr/>
                    <a:lstStyle/>
                    <a:p>
                      <a:pPr indent="0" lvl="0" marL="0" marR="0" rtl="0" algn="l">
                        <a:lnSpc>
                          <a:spcPct val="107000"/>
                        </a:lnSpc>
                        <a:spcBef>
                          <a:spcPts val="0"/>
                        </a:spcBef>
                        <a:spcAft>
                          <a:spcPts val="0"/>
                        </a:spcAft>
                        <a:buNone/>
                      </a:pPr>
                      <a:r>
                        <a:rPr b="1" lang="ro-RO" sz="2000" u="none" cap="none" strike="noStrike">
                          <a:solidFill>
                            <a:srgbClr val="FFFF00"/>
                          </a:solidFill>
                          <a:latin typeface="Times New Roman"/>
                          <a:ea typeface="Times New Roman"/>
                          <a:cs typeface="Times New Roman"/>
                          <a:sym typeface="Times New Roman"/>
                        </a:rPr>
                        <a:t>Developing the ability to receive the rhythm of a song</a:t>
                      </a:r>
                      <a:endParaRPr sz="2000" u="none" cap="none" strike="noStrike">
                        <a:solidFill>
                          <a:srgbClr val="FFFF00"/>
                        </a:solidFill>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BDD6EE"/>
                    </a:solidFill>
                  </a:tcPr>
                </a:tc>
              </a:tr>
              <a:tr h="828850">
                <a:tc>
                  <a:txBody>
                    <a:bodyPr/>
                    <a:lstStyle/>
                    <a:p>
                      <a:pPr indent="0" lvl="0" marL="0" marR="0" rtl="0" algn="l">
                        <a:lnSpc>
                          <a:spcPct val="107000"/>
                        </a:lnSpc>
                        <a:spcBef>
                          <a:spcPts val="0"/>
                        </a:spcBef>
                        <a:spcAft>
                          <a:spcPts val="0"/>
                        </a:spcAft>
                        <a:buNone/>
                      </a:pPr>
                      <a:r>
                        <a:rPr b="1" lang="ro-RO" sz="1600" u="none" cap="none" strike="noStrike">
                          <a:solidFill>
                            <a:srgbClr val="FF0000"/>
                          </a:solidFill>
                          <a:latin typeface="Times New Roman"/>
                          <a:ea typeface="Times New Roman"/>
                          <a:cs typeface="Times New Roman"/>
                          <a:sym typeface="Times New Roman"/>
                        </a:rPr>
                        <a:t>Learning outcomes</a:t>
                      </a:r>
                      <a:endParaRPr b="1" sz="1600" u="none" cap="none" strike="noStrike">
                        <a:solidFill>
                          <a:srgbClr val="FF0000"/>
                        </a:solidFill>
                        <a:latin typeface="Times New Roman"/>
                        <a:ea typeface="Times New Roman"/>
                        <a:cs typeface="Times New Roman"/>
                        <a:sym typeface="Times New Roman"/>
                      </a:endParaRPr>
                    </a:p>
                    <a:p>
                      <a:pPr indent="0" lvl="0" marL="0" marR="0" rtl="0" algn="l">
                        <a:lnSpc>
                          <a:spcPct val="107000"/>
                        </a:lnSpc>
                        <a:spcBef>
                          <a:spcPts val="0"/>
                        </a:spcBef>
                        <a:spcAft>
                          <a:spcPts val="0"/>
                        </a:spcAft>
                        <a:buNone/>
                      </a:pPr>
                      <a:r>
                        <a:rPr b="1" lang="ro-RO" sz="1600" u="none" cap="none" strike="noStrike">
                          <a:solidFill>
                            <a:srgbClr val="FF0000"/>
                          </a:solidFill>
                          <a:latin typeface="Times New Roman"/>
                          <a:ea typeface="Times New Roman"/>
                          <a:cs typeface="Times New Roman"/>
                          <a:sym typeface="Times New Roman"/>
                        </a:rPr>
                        <a:t>(reference objectives)</a:t>
                      </a:r>
                      <a:endParaRPr sz="1600" u="none" cap="none" strike="noStrike">
                        <a:solidFill>
                          <a:srgbClr val="FF0000"/>
                        </a:solidFill>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BDD6EE"/>
                    </a:solidFill>
                  </a:tcPr>
                </a:tc>
                <a:tc>
                  <a:txBody>
                    <a:bodyPr/>
                    <a:lstStyle/>
                    <a:p>
                      <a:pPr indent="0" lvl="0" marL="0" marR="0" rtl="0" algn="just">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 </a:t>
                      </a:r>
                      <a:endParaRPr sz="1600" u="none" cap="none" strike="noStrike">
                        <a:latin typeface="Calibri"/>
                        <a:ea typeface="Calibri"/>
                        <a:cs typeface="Calibri"/>
                        <a:sym typeface="Calibri"/>
                      </a:endParaRPr>
                    </a:p>
                    <a:p>
                      <a:pPr indent="0" lvl="0" marL="0" marR="0" rtl="0" algn="ctr">
                        <a:lnSpc>
                          <a:spcPct val="107000"/>
                        </a:lnSpc>
                        <a:spcBef>
                          <a:spcPts val="0"/>
                        </a:spcBef>
                        <a:spcAft>
                          <a:spcPts val="0"/>
                        </a:spcAft>
                        <a:buNone/>
                      </a:pPr>
                      <a:r>
                        <a:rPr b="1" lang="ro-RO" sz="1600" u="none" cap="none" strike="noStrike">
                          <a:solidFill>
                            <a:srgbClr val="FF0000"/>
                          </a:solidFill>
                          <a:latin typeface="Times New Roman"/>
                          <a:ea typeface="Times New Roman"/>
                          <a:cs typeface="Times New Roman"/>
                          <a:sym typeface="Times New Roman"/>
                        </a:rPr>
                        <a:t>Example activities:</a:t>
                      </a:r>
                      <a:endParaRPr sz="1600" u="none" cap="none" strike="noStrike">
                        <a:solidFill>
                          <a:srgbClr val="FF0000"/>
                        </a:solidFill>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323925">
                <a:tc>
                  <a:txBody>
                    <a:bodyPr/>
                    <a:lstStyle/>
                    <a:p>
                      <a:pPr indent="0" lvl="0" marL="0" marR="0" rtl="0" algn="l">
                        <a:lnSpc>
                          <a:spcPct val="107000"/>
                        </a:lnSpc>
                        <a:spcBef>
                          <a:spcPts val="0"/>
                        </a:spcBef>
                        <a:spcAft>
                          <a:spcPts val="0"/>
                        </a:spcAft>
                        <a:buNone/>
                      </a:pPr>
                      <a:r>
                        <a:rPr b="1" lang="ro-RO" sz="1600" u="none" cap="none" strike="noStrike">
                          <a:latin typeface="Times New Roman"/>
                          <a:ea typeface="Times New Roman"/>
                          <a:cs typeface="Times New Roman"/>
                          <a:sym typeface="Times New Roman"/>
                        </a:rPr>
                        <a:t>2.1 to listen to songs of different genres</a:t>
                      </a:r>
                      <a:endParaRPr sz="1600" u="none" cap="none" strike="noStrike">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BDD6EE"/>
                    </a:solidFill>
                  </a:tcPr>
                </a:tc>
                <a:tc>
                  <a:txBody>
                    <a:bodyPr/>
                    <a:lstStyle/>
                    <a:p>
                      <a:pPr indent="0" lvl="0" marL="0" marR="0" rtl="0" algn="just">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-music auditions using different equipment (computer, video projector ...);</a:t>
                      </a:r>
                      <a:endParaRPr sz="1600" u="none" cap="none" strike="noStrike">
                        <a:latin typeface="Calibri"/>
                        <a:ea typeface="Calibri"/>
                        <a:cs typeface="Calibri"/>
                        <a:sym typeface="Calibri"/>
                      </a:endParaRPr>
                    </a:p>
                    <a:p>
                      <a:pPr indent="0" lvl="0" marL="0" marR="0" rtl="0" algn="just">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-dividing the listened songs into categories (happy / sad, slow / fast ...)</a:t>
                      </a:r>
                      <a:endParaRPr sz="1600" u="none" cap="none" strike="noStrike">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581525">
                <a:tc>
                  <a:txBody>
                    <a:bodyPr/>
                    <a:lstStyle/>
                    <a:p>
                      <a:pPr indent="0" lvl="0" marL="0" marR="0" rtl="0" algn="l">
                        <a:lnSpc>
                          <a:spcPct val="107000"/>
                        </a:lnSpc>
                        <a:spcBef>
                          <a:spcPts val="0"/>
                        </a:spcBef>
                        <a:spcAft>
                          <a:spcPts val="0"/>
                        </a:spcAft>
                        <a:buNone/>
                      </a:pPr>
                      <a:r>
                        <a:rPr b="1" lang="ro-RO" sz="1600" u="none" cap="none" strike="noStrike">
                          <a:latin typeface="Times New Roman"/>
                          <a:ea typeface="Times New Roman"/>
                          <a:cs typeface="Times New Roman"/>
                          <a:sym typeface="Times New Roman"/>
                        </a:rPr>
                        <a:t>2.2 to reproduce different combinations</a:t>
                      </a:r>
                      <a:endParaRPr sz="1600" u="none" cap="none" strike="noStrike">
                        <a:latin typeface="Calibri"/>
                        <a:ea typeface="Calibri"/>
                        <a:cs typeface="Calibri"/>
                        <a:sym typeface="Calibri"/>
                      </a:endParaRPr>
                    </a:p>
                    <a:p>
                      <a:pPr indent="0" lvl="0" marL="0" marR="0" rtl="0" algn="l">
                        <a:lnSpc>
                          <a:spcPct val="107000"/>
                        </a:lnSpc>
                        <a:spcBef>
                          <a:spcPts val="0"/>
                        </a:spcBef>
                        <a:spcAft>
                          <a:spcPts val="0"/>
                        </a:spcAft>
                        <a:buNone/>
                      </a:pPr>
                      <a:r>
                        <a:rPr b="1" lang="ro-RO" sz="1600" u="none" cap="none" strike="noStrike">
                          <a:latin typeface="Times New Roman"/>
                          <a:ea typeface="Times New Roman"/>
                          <a:cs typeface="Times New Roman"/>
                          <a:sym typeface="Times New Roman"/>
                        </a:rPr>
                        <a:t>rhythmic (with low or medium degree of difficulty);</a:t>
                      </a:r>
                      <a:endParaRPr sz="1600" u="none" cap="none" strike="noStrike">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BDD6EE"/>
                    </a:solidFill>
                  </a:tcPr>
                </a:tc>
                <a:tc>
                  <a:txBody>
                    <a:bodyPr/>
                    <a:lstStyle/>
                    <a:p>
                      <a:pPr indent="0" lvl="0" marL="0" marR="0" rtl="0" algn="just">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-exercitii ritmice folosind batai din palme, din picior, cu creionul în bancă;</a:t>
                      </a:r>
                      <a:endParaRPr sz="1600" u="none" cap="none" strike="noStrike">
                        <a:latin typeface="Calibri"/>
                        <a:ea typeface="Calibri"/>
                        <a:cs typeface="Calibri"/>
                        <a:sym typeface="Calibri"/>
                      </a:endParaRPr>
                    </a:p>
                    <a:p>
                      <a:pPr indent="0" lvl="0" marL="0" marR="0" rtl="0" algn="just">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-utilizarea unor instrumente simple gen-tobe farfurii și linguri, bețe de lemn sau plastic pentru reproducerea unui ritm propus</a:t>
                      </a:r>
                      <a:endParaRPr sz="1600" u="none" cap="none" strike="noStrike">
                        <a:latin typeface="Calibri"/>
                        <a:ea typeface="Calibri"/>
                        <a:cs typeface="Calibri"/>
                        <a:sym typeface="Calibri"/>
                      </a:endParaRPr>
                    </a:p>
                    <a:p>
                      <a:pPr indent="0" lvl="0" marL="0" marR="0" rtl="0" algn="just">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 -measuring the rhythm by counting and performing simple arm or leg exercises in 2 and 4 strokes;</a:t>
                      </a:r>
                      <a:endParaRPr sz="1600" u="none" cap="none" strike="noStrike">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581525">
                <a:tc>
                  <a:txBody>
                    <a:bodyPr/>
                    <a:lstStyle/>
                    <a:p>
                      <a:pPr indent="0" lvl="0" marL="0" marR="0" rtl="0" algn="l">
                        <a:lnSpc>
                          <a:spcPct val="107000"/>
                        </a:lnSpc>
                        <a:spcBef>
                          <a:spcPts val="0"/>
                        </a:spcBef>
                        <a:spcAft>
                          <a:spcPts val="0"/>
                        </a:spcAft>
                        <a:buNone/>
                      </a:pPr>
                      <a:r>
                        <a:rPr b="1" lang="ro-RO" sz="1600" u="none" cap="none" strike="noStrike">
                          <a:latin typeface="Times New Roman"/>
                          <a:ea typeface="Times New Roman"/>
                          <a:cs typeface="Times New Roman"/>
                          <a:sym typeface="Times New Roman"/>
                        </a:rPr>
                        <a:t>2.3 to be aware of the connection between rhythm</a:t>
                      </a:r>
                      <a:endParaRPr sz="1600" u="none" cap="none" strike="noStrike">
                        <a:latin typeface="Calibri"/>
                        <a:ea typeface="Calibri"/>
                        <a:cs typeface="Calibri"/>
                        <a:sym typeface="Calibri"/>
                      </a:endParaRPr>
                    </a:p>
                    <a:p>
                      <a:pPr indent="0" lvl="0" marL="0" marR="0" rtl="0" algn="l">
                        <a:lnSpc>
                          <a:spcPct val="107000"/>
                        </a:lnSpc>
                        <a:spcBef>
                          <a:spcPts val="0"/>
                        </a:spcBef>
                        <a:spcAft>
                          <a:spcPts val="0"/>
                        </a:spcAft>
                        <a:buNone/>
                      </a:pPr>
                      <a:r>
                        <a:rPr b="1" lang="ro-RO" sz="1600" u="none" cap="none" strike="noStrike">
                          <a:latin typeface="Times New Roman"/>
                          <a:ea typeface="Times New Roman"/>
                          <a:cs typeface="Times New Roman"/>
                          <a:sym typeface="Times New Roman"/>
                        </a:rPr>
                        <a:t>melody and construction of movement</a:t>
                      </a:r>
                      <a:endParaRPr sz="1600" u="none" cap="none" strike="noStrike">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BDD6EE"/>
                    </a:solidFill>
                  </a:tcPr>
                </a:tc>
                <a:tc>
                  <a:txBody>
                    <a:bodyPr/>
                    <a:lstStyle/>
                    <a:p>
                      <a:pPr indent="0" lvl="0" marL="0" marR="0" rtl="0" algn="just">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 -rhythm correlation exercises with music in 4 and 8 times;</a:t>
                      </a:r>
                      <a:endParaRPr sz="1600" u="none" cap="none" strike="noStrike">
                        <a:latin typeface="Calibri"/>
                        <a:ea typeface="Calibri"/>
                        <a:cs typeface="Calibri"/>
                        <a:sym typeface="Calibri"/>
                      </a:endParaRPr>
                    </a:p>
                    <a:p>
                      <a:pPr indent="0" lvl="0" marL="0" marR="0" rtl="0" algn="just">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 performing the movements in the given rhythm, modifying it (andante → allegro)</a:t>
                      </a:r>
                      <a:endParaRPr sz="1600" u="none" cap="none" strike="noStrike">
                        <a:latin typeface="Calibri"/>
                        <a:ea typeface="Calibri"/>
                        <a:cs typeface="Calibri"/>
                        <a:sym typeface="Calibri"/>
                      </a:endParaRPr>
                    </a:p>
                    <a:p>
                      <a:pPr indent="0" lvl="0" marL="0" marR="0" rtl="0" algn="just">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 </a:t>
                      </a:r>
                      <a:endParaRPr sz="1600" u="none" cap="none" strike="noStrike">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mc:AlternateContent>
    <mc:Choice Requires="p14">
      <p:transition spd="slow" p14:dur="1200">
        <p14:prism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3" name="Shape 403"/>
        <p:cNvGrpSpPr/>
        <p:nvPr/>
      </p:nvGrpSpPr>
      <p:grpSpPr>
        <a:xfrm>
          <a:off x="0" y="0"/>
          <a:ext cx="0" cy="0"/>
          <a:chOff x="0" y="0"/>
          <a:chExt cx="0" cy="0"/>
        </a:xfrm>
      </p:grpSpPr>
      <p:graphicFrame>
        <p:nvGraphicFramePr>
          <p:cNvPr id="404" name="Google Shape;404;p11"/>
          <p:cNvGraphicFramePr/>
          <p:nvPr/>
        </p:nvGraphicFramePr>
        <p:xfrm>
          <a:off x="374469" y="374469"/>
          <a:ext cx="3000000" cy="3000000"/>
        </p:xfrm>
        <a:graphic>
          <a:graphicData uri="http://schemas.openxmlformats.org/drawingml/2006/table">
            <a:tbl>
              <a:tblPr>
                <a:noFill/>
                <a:tableStyleId>{651AA0A4-7221-40D9-8288-BE13017E91FF}</a:tableStyleId>
              </a:tblPr>
              <a:tblGrid>
                <a:gridCol w="2700125"/>
                <a:gridCol w="8368475"/>
              </a:tblGrid>
              <a:tr h="336800">
                <a:tc>
                  <a:txBody>
                    <a:bodyPr/>
                    <a:lstStyle/>
                    <a:p>
                      <a:pPr indent="0" lvl="0" marL="0" marR="0" rtl="0" algn="l">
                        <a:lnSpc>
                          <a:spcPct val="107000"/>
                        </a:lnSpc>
                        <a:spcBef>
                          <a:spcPts val="0"/>
                        </a:spcBef>
                        <a:spcAft>
                          <a:spcPts val="0"/>
                        </a:spcAft>
                        <a:buNone/>
                      </a:pPr>
                      <a:r>
                        <a:rPr b="1" lang="ro-RO" sz="2000" u="none" cap="none" strike="noStrike">
                          <a:solidFill>
                            <a:srgbClr val="FFFF00"/>
                          </a:solidFill>
                          <a:latin typeface="Times New Roman"/>
                          <a:ea typeface="Times New Roman"/>
                          <a:cs typeface="Times New Roman"/>
                          <a:sym typeface="Times New Roman"/>
                        </a:rPr>
                        <a:t>General competencies 3</a:t>
                      </a:r>
                      <a:endParaRPr sz="2000" u="none" cap="none" strike="noStrike">
                        <a:solidFill>
                          <a:srgbClr val="FFFF00"/>
                        </a:solidFill>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BDD6EE"/>
                    </a:solidFill>
                  </a:tcPr>
                </a:tc>
                <a:tc>
                  <a:txBody>
                    <a:bodyPr/>
                    <a:lstStyle/>
                    <a:p>
                      <a:pPr indent="0" lvl="0" marL="0" marR="0" rtl="0" algn="l">
                        <a:lnSpc>
                          <a:spcPct val="107000"/>
                        </a:lnSpc>
                        <a:spcBef>
                          <a:spcPts val="0"/>
                        </a:spcBef>
                        <a:spcAft>
                          <a:spcPts val="0"/>
                        </a:spcAft>
                        <a:buNone/>
                      </a:pPr>
                      <a:r>
                        <a:rPr b="1" lang="ro-RO" sz="2000" u="none" cap="none" strike="noStrike">
                          <a:solidFill>
                            <a:srgbClr val="FFFF00"/>
                          </a:solidFill>
                          <a:latin typeface="Times New Roman"/>
                          <a:ea typeface="Times New Roman"/>
                          <a:cs typeface="Times New Roman"/>
                          <a:sym typeface="Times New Roman"/>
                        </a:rPr>
                        <a:t>Formation and development of skills and abilities to interpret a choreographic text in the rhythm of music</a:t>
                      </a:r>
                      <a:endParaRPr sz="2000" u="none" cap="none" strike="noStrike">
                        <a:solidFill>
                          <a:srgbClr val="FFFF00"/>
                        </a:solidFill>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BDD6EE"/>
                    </a:solidFill>
                  </a:tcPr>
                </a:tc>
              </a:tr>
              <a:tr h="973300">
                <a:tc>
                  <a:txBody>
                    <a:bodyPr/>
                    <a:lstStyle/>
                    <a:p>
                      <a:pPr indent="0" lvl="0" marL="0" marR="0" rtl="0" algn="l">
                        <a:lnSpc>
                          <a:spcPct val="107000"/>
                        </a:lnSpc>
                        <a:spcBef>
                          <a:spcPts val="0"/>
                        </a:spcBef>
                        <a:spcAft>
                          <a:spcPts val="0"/>
                        </a:spcAft>
                        <a:buNone/>
                      </a:pPr>
                      <a:r>
                        <a:rPr b="1" lang="ro-RO" sz="1600" u="none" cap="none" strike="noStrike">
                          <a:solidFill>
                            <a:srgbClr val="FF0000"/>
                          </a:solidFill>
                          <a:latin typeface="Times New Roman"/>
                          <a:ea typeface="Times New Roman"/>
                          <a:cs typeface="Times New Roman"/>
                          <a:sym typeface="Times New Roman"/>
                        </a:rPr>
                        <a:t>Learning outcomes</a:t>
                      </a:r>
                      <a:endParaRPr b="1" sz="1600" u="none" cap="none" strike="noStrike">
                        <a:solidFill>
                          <a:srgbClr val="FF0000"/>
                        </a:solidFill>
                        <a:latin typeface="Times New Roman"/>
                        <a:ea typeface="Times New Roman"/>
                        <a:cs typeface="Times New Roman"/>
                        <a:sym typeface="Times New Roman"/>
                      </a:endParaRPr>
                    </a:p>
                    <a:p>
                      <a:pPr indent="0" lvl="0" marL="0" marR="0" rtl="0" algn="l">
                        <a:lnSpc>
                          <a:spcPct val="107000"/>
                        </a:lnSpc>
                        <a:spcBef>
                          <a:spcPts val="800"/>
                        </a:spcBef>
                        <a:spcAft>
                          <a:spcPts val="0"/>
                        </a:spcAft>
                        <a:buNone/>
                      </a:pPr>
                      <a:r>
                        <a:rPr b="1" lang="ro-RO" sz="1600" u="none" cap="none" strike="noStrike">
                          <a:solidFill>
                            <a:srgbClr val="FF0000"/>
                          </a:solidFill>
                          <a:latin typeface="Times New Roman"/>
                          <a:ea typeface="Times New Roman"/>
                          <a:cs typeface="Times New Roman"/>
                          <a:sym typeface="Times New Roman"/>
                        </a:rPr>
                        <a:t> (reference objectives)</a:t>
                      </a:r>
                      <a:endParaRPr sz="1600" u="none" cap="none" strike="noStrike">
                        <a:solidFill>
                          <a:srgbClr val="FF0000"/>
                        </a:solidFill>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BDD6EE"/>
                    </a:solidFill>
                  </a:tcPr>
                </a:tc>
                <a:tc>
                  <a:txBody>
                    <a:bodyPr/>
                    <a:lstStyle/>
                    <a:p>
                      <a:pPr indent="0" lvl="0" marL="0" marR="0" rtl="0" algn="l">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 </a:t>
                      </a:r>
                      <a:endParaRPr sz="1600" u="none" cap="none" strike="noStrike">
                        <a:solidFill>
                          <a:srgbClr val="FF0000"/>
                        </a:solidFill>
                        <a:latin typeface="Calibri"/>
                        <a:ea typeface="Calibri"/>
                        <a:cs typeface="Calibri"/>
                        <a:sym typeface="Calibri"/>
                      </a:endParaRPr>
                    </a:p>
                    <a:p>
                      <a:pPr indent="0" lvl="0" marL="0" marR="0" rtl="0" algn="ctr">
                        <a:lnSpc>
                          <a:spcPct val="107000"/>
                        </a:lnSpc>
                        <a:spcBef>
                          <a:spcPts val="800"/>
                        </a:spcBef>
                        <a:spcAft>
                          <a:spcPts val="0"/>
                        </a:spcAft>
                        <a:buNone/>
                      </a:pPr>
                      <a:r>
                        <a:rPr b="1" lang="ro-RO" sz="1600" u="none" cap="none" strike="noStrike">
                          <a:solidFill>
                            <a:srgbClr val="FF0000"/>
                          </a:solidFill>
                          <a:latin typeface="Times New Roman"/>
                          <a:ea typeface="Times New Roman"/>
                          <a:cs typeface="Times New Roman"/>
                          <a:sym typeface="Times New Roman"/>
                        </a:rPr>
                        <a:t>Example activities:</a:t>
                      </a:r>
                      <a:endParaRPr sz="1600" u="none" cap="none" strike="noStrike">
                        <a:solidFill>
                          <a:srgbClr val="FF0000"/>
                        </a:solidFill>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753650">
                <a:tc>
                  <a:txBody>
                    <a:bodyPr/>
                    <a:lstStyle/>
                    <a:p>
                      <a:pPr indent="0" lvl="0" marL="0" marR="0" rtl="0" algn="l">
                        <a:lnSpc>
                          <a:spcPct val="107000"/>
                        </a:lnSpc>
                        <a:spcBef>
                          <a:spcPts val="0"/>
                        </a:spcBef>
                        <a:spcAft>
                          <a:spcPts val="0"/>
                        </a:spcAft>
                        <a:buNone/>
                      </a:pPr>
                      <a:r>
                        <a:rPr b="1" lang="ro-RO" sz="1600" u="none" cap="none" strike="noStrike">
                          <a:latin typeface="Times New Roman"/>
                          <a:ea typeface="Times New Roman"/>
                          <a:cs typeface="Times New Roman"/>
                          <a:sym typeface="Times New Roman"/>
                        </a:rPr>
                        <a:t>3.1 to repeat simple movements according to the model</a:t>
                      </a:r>
                      <a:endParaRPr sz="1600" u="none" cap="none" strike="noStrike">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BDD6EE"/>
                    </a:solidFill>
                  </a:tcPr>
                </a:tc>
                <a:tc>
                  <a:txBody>
                    <a:bodyPr/>
                    <a:lstStyle/>
                    <a:p>
                      <a:pPr indent="0" lvl="0" marL="0" marR="0" rtl="0" algn="l">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-specific exercises for each body segment;</a:t>
                      </a:r>
                      <a:endParaRPr sz="1600" u="none" cap="none" strike="noStrike">
                        <a:latin typeface="Calibri"/>
                        <a:ea typeface="Calibri"/>
                        <a:cs typeface="Calibri"/>
                        <a:sym typeface="Calibri"/>
                      </a:endParaRPr>
                    </a:p>
                    <a:p>
                      <a:pPr indent="0" lvl="0" marL="0" marR="0" rtl="0" algn="l">
                        <a:lnSpc>
                          <a:spcPct val="107000"/>
                        </a:lnSpc>
                        <a:spcBef>
                          <a:spcPts val="800"/>
                        </a:spcBef>
                        <a:spcAft>
                          <a:spcPts val="0"/>
                        </a:spcAft>
                        <a:buNone/>
                      </a:pPr>
                      <a:r>
                        <a:rPr lang="ro-RO" sz="1600" u="none" cap="none" strike="noStrike">
                          <a:latin typeface="Times New Roman"/>
                          <a:ea typeface="Times New Roman"/>
                          <a:cs typeface="Times New Roman"/>
                          <a:sym typeface="Times New Roman"/>
                        </a:rPr>
                        <a:t>-repeats of progressive exercises from easy to hard, from simple to complex, from slow rhythms to fast rhythms;</a:t>
                      </a:r>
                      <a:endParaRPr sz="1600" u="none" cap="none" strike="noStrike">
                        <a:latin typeface="Calibri"/>
                        <a:ea typeface="Calibri"/>
                        <a:cs typeface="Calibri"/>
                        <a:sym typeface="Calibri"/>
                      </a:endParaRPr>
                    </a:p>
                    <a:p>
                      <a:pPr indent="0" lvl="0" marL="0" marR="0" rtl="0" algn="l">
                        <a:lnSpc>
                          <a:spcPct val="107000"/>
                        </a:lnSpc>
                        <a:spcBef>
                          <a:spcPts val="800"/>
                        </a:spcBef>
                        <a:spcAft>
                          <a:spcPts val="0"/>
                        </a:spcAft>
                        <a:buNone/>
                      </a:pPr>
                      <a:r>
                        <a:rPr lang="ro-RO" sz="1600" u="none" cap="none" strike="noStrike">
                          <a:latin typeface="Times New Roman"/>
                          <a:ea typeface="Times New Roman"/>
                          <a:cs typeface="Times New Roman"/>
                          <a:sym typeface="Times New Roman"/>
                        </a:rPr>
                        <a:t> </a:t>
                      </a:r>
                      <a:endParaRPr sz="1600" u="none" cap="none" strike="noStrike">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936475">
                <a:tc>
                  <a:txBody>
                    <a:bodyPr/>
                    <a:lstStyle/>
                    <a:p>
                      <a:pPr indent="0" lvl="0" marL="0" marR="0" rtl="0" algn="l">
                        <a:lnSpc>
                          <a:spcPct val="107000"/>
                        </a:lnSpc>
                        <a:spcBef>
                          <a:spcPts val="0"/>
                        </a:spcBef>
                        <a:spcAft>
                          <a:spcPts val="0"/>
                        </a:spcAft>
                        <a:buNone/>
                      </a:pPr>
                      <a:r>
                        <a:rPr b="1" lang="ro-RO" sz="1600" u="none" cap="none" strike="noStrike">
                          <a:latin typeface="Times New Roman"/>
                          <a:ea typeface="Times New Roman"/>
                          <a:cs typeface="Times New Roman"/>
                          <a:sym typeface="Times New Roman"/>
                        </a:rPr>
                        <a:t>3.2 to perform combinations of exercises and steps</a:t>
                      </a:r>
                      <a:endParaRPr sz="1600" u="none" cap="none" strike="noStrike">
                        <a:latin typeface="Calibri"/>
                        <a:ea typeface="Calibri"/>
                        <a:cs typeface="Calibri"/>
                        <a:sym typeface="Calibri"/>
                      </a:endParaRPr>
                    </a:p>
                    <a:p>
                      <a:pPr indent="0" lvl="0" marL="0" marR="0" rtl="0" algn="l">
                        <a:lnSpc>
                          <a:spcPct val="107000"/>
                        </a:lnSpc>
                        <a:spcBef>
                          <a:spcPts val="0"/>
                        </a:spcBef>
                        <a:spcAft>
                          <a:spcPts val="0"/>
                        </a:spcAft>
                        <a:buNone/>
                      </a:pPr>
                      <a:r>
                        <a:rPr b="1" lang="ro-RO" sz="1600" u="none" cap="none" strike="noStrike">
                          <a:latin typeface="Times New Roman"/>
                          <a:ea typeface="Times New Roman"/>
                          <a:cs typeface="Times New Roman"/>
                          <a:sym typeface="Times New Roman"/>
                        </a:rPr>
                        <a:t>dancing to the music</a:t>
                      </a:r>
                      <a:endParaRPr sz="1600" u="none" cap="none" strike="noStrike">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BDD6EE"/>
                    </a:solidFill>
                  </a:tcPr>
                </a:tc>
                <a:tc>
                  <a:txBody>
                    <a:bodyPr/>
                    <a:lstStyle/>
                    <a:p>
                      <a:pPr indent="0" lvl="0" marL="0" marR="0" rtl="0" algn="l">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-executing the movements with counting or naming the hand and the foot that executes the movement (counts the proposer or all in the choir);</a:t>
                      </a:r>
                      <a:endParaRPr sz="1600" u="none" cap="none" strike="noStrike">
                        <a:latin typeface="Calibri"/>
                        <a:ea typeface="Calibri"/>
                        <a:cs typeface="Calibri"/>
                        <a:sym typeface="Calibri"/>
                      </a:endParaRPr>
                    </a:p>
                    <a:p>
                      <a:pPr indent="0" lvl="0" marL="0" marR="0" rtl="0" algn="l">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 individual and group execution of movements with indications and help when necessary;</a:t>
                      </a:r>
                      <a:endParaRPr sz="1600" u="none" cap="none" strike="noStrike">
                        <a:latin typeface="Calibri"/>
                        <a:ea typeface="Calibri"/>
                        <a:cs typeface="Calibri"/>
                        <a:sym typeface="Calibri"/>
                      </a:endParaRPr>
                    </a:p>
                    <a:p>
                      <a:pPr indent="0" lvl="0" marL="0" marR="0" rtl="0" algn="l">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-repeating the proposed dance on small fragments and then in its entirety;</a:t>
                      </a:r>
                      <a:endParaRPr sz="1600" u="none" cap="none" strike="noStrike">
                        <a:latin typeface="Calibri"/>
                        <a:ea typeface="Calibri"/>
                        <a:cs typeface="Calibri"/>
                        <a:sym typeface="Calibri"/>
                      </a:endParaRPr>
                    </a:p>
                    <a:p>
                      <a:pPr indent="0" lvl="0" marL="0" marR="0" rtl="0" algn="l">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-particularization of movements depending on the dance;</a:t>
                      </a:r>
                      <a:endParaRPr sz="1600" u="none" cap="none" strike="noStrike">
                        <a:latin typeface="Calibri"/>
                        <a:ea typeface="Calibri"/>
                        <a:cs typeface="Calibri"/>
                        <a:sym typeface="Calibri"/>
                      </a:endParaRPr>
                    </a:p>
                    <a:p>
                      <a:pPr indent="0" lvl="0" marL="0" marR="0" rtl="0" algn="l">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-binding the learned elements in melodic and rhythmic lines;</a:t>
                      </a:r>
                      <a:endParaRPr sz="1600" u="none" cap="none" strike="noStrike">
                        <a:latin typeface="Calibri"/>
                        <a:ea typeface="Calibri"/>
                        <a:cs typeface="Calibri"/>
                        <a:sym typeface="Calibri"/>
                      </a:endParaRPr>
                    </a:p>
                    <a:p>
                      <a:pPr indent="0" lvl="0" marL="0" marR="0" rtl="0" algn="l">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 creating rhythmic combinations according to your favorite song;</a:t>
                      </a:r>
                      <a:endParaRPr sz="1600" u="none" cap="none" strike="noStrike">
                        <a:latin typeface="Calibri"/>
                        <a:ea typeface="Calibri"/>
                        <a:cs typeface="Calibri"/>
                        <a:sym typeface="Calibri"/>
                      </a:endParaRPr>
                    </a:p>
                    <a:p>
                      <a:pPr indent="0" lvl="0" marL="0" marR="0" rtl="0" algn="l">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-music games, contests, videotape viewings, music auditions;</a:t>
                      </a:r>
                      <a:endParaRPr sz="1600" u="none" cap="none" strike="noStrike">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mc:AlternateContent>
    <mc:Choice Requires="p14">
      <p:transition spd="slow" p14:dur="1400">
        <p14:doors dir="vert"/>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8" name="Shape 408"/>
        <p:cNvGrpSpPr/>
        <p:nvPr/>
      </p:nvGrpSpPr>
      <p:grpSpPr>
        <a:xfrm>
          <a:off x="0" y="0"/>
          <a:ext cx="0" cy="0"/>
          <a:chOff x="0" y="0"/>
          <a:chExt cx="0" cy="0"/>
        </a:xfrm>
      </p:grpSpPr>
      <p:graphicFrame>
        <p:nvGraphicFramePr>
          <p:cNvPr id="409" name="Google Shape;409;p12"/>
          <p:cNvGraphicFramePr/>
          <p:nvPr/>
        </p:nvGraphicFramePr>
        <p:xfrm>
          <a:off x="435429" y="470263"/>
          <a:ext cx="3000000" cy="3000000"/>
        </p:xfrm>
        <a:graphic>
          <a:graphicData uri="http://schemas.openxmlformats.org/drawingml/2006/table">
            <a:tbl>
              <a:tblPr>
                <a:noFill/>
                <a:tableStyleId>{651AA0A4-7221-40D9-8288-BE13017E91FF}</a:tableStyleId>
              </a:tblPr>
              <a:tblGrid>
                <a:gridCol w="2744725"/>
                <a:gridCol w="8506750"/>
              </a:tblGrid>
              <a:tr h="526200">
                <a:tc>
                  <a:txBody>
                    <a:bodyPr/>
                    <a:lstStyle/>
                    <a:p>
                      <a:pPr indent="0" lvl="0" marL="0" marR="0" rtl="0" algn="l">
                        <a:lnSpc>
                          <a:spcPct val="107000"/>
                        </a:lnSpc>
                        <a:spcBef>
                          <a:spcPts val="0"/>
                        </a:spcBef>
                        <a:spcAft>
                          <a:spcPts val="0"/>
                        </a:spcAft>
                        <a:buNone/>
                      </a:pPr>
                      <a:r>
                        <a:rPr b="1" lang="ro-RO" sz="2000" u="none" cap="none" strike="noStrike">
                          <a:solidFill>
                            <a:srgbClr val="FFFF00"/>
                          </a:solidFill>
                          <a:latin typeface="Times New Roman"/>
                          <a:ea typeface="Times New Roman"/>
                          <a:cs typeface="Times New Roman"/>
                          <a:sym typeface="Times New Roman"/>
                        </a:rPr>
                        <a:t>General competencies 4</a:t>
                      </a:r>
                      <a:endParaRPr sz="2000" u="none" cap="none" strike="noStrike">
                        <a:solidFill>
                          <a:srgbClr val="FFFF00"/>
                        </a:solidFill>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BDD6EE"/>
                    </a:solidFill>
                  </a:tcPr>
                </a:tc>
                <a:tc>
                  <a:txBody>
                    <a:bodyPr/>
                    <a:lstStyle/>
                    <a:p>
                      <a:pPr indent="0" lvl="0" marL="0" marR="0" rtl="0" algn="l">
                        <a:lnSpc>
                          <a:spcPct val="107000"/>
                        </a:lnSpc>
                        <a:spcBef>
                          <a:spcPts val="0"/>
                        </a:spcBef>
                        <a:spcAft>
                          <a:spcPts val="0"/>
                        </a:spcAft>
                        <a:buNone/>
                      </a:pPr>
                      <a:r>
                        <a:rPr b="1" lang="ro-RO" sz="2000" u="none" cap="none" strike="noStrike">
                          <a:solidFill>
                            <a:srgbClr val="FFFF00"/>
                          </a:solidFill>
                          <a:latin typeface="Times New Roman"/>
                          <a:ea typeface="Times New Roman"/>
                          <a:cs typeface="Times New Roman"/>
                          <a:sym typeface="Times New Roman"/>
                        </a:rPr>
                        <a:t>Stimulating the interest and motivation for dancing</a:t>
                      </a:r>
                      <a:endParaRPr sz="2000" u="none" cap="none" strike="noStrike">
                        <a:solidFill>
                          <a:srgbClr val="FFFF00"/>
                        </a:solidFill>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BDD6EE"/>
                    </a:solidFill>
                  </a:tcPr>
                </a:tc>
              </a:tr>
              <a:tr h="1520675">
                <a:tc>
                  <a:txBody>
                    <a:bodyPr/>
                    <a:lstStyle/>
                    <a:p>
                      <a:pPr indent="0" lvl="0" marL="0" marR="0" rtl="0" algn="l">
                        <a:lnSpc>
                          <a:spcPct val="107000"/>
                        </a:lnSpc>
                        <a:spcBef>
                          <a:spcPts val="0"/>
                        </a:spcBef>
                        <a:spcAft>
                          <a:spcPts val="0"/>
                        </a:spcAft>
                        <a:buNone/>
                      </a:pPr>
                      <a:r>
                        <a:rPr b="1" lang="ro-RO" sz="1600" u="none" cap="none" strike="noStrike">
                          <a:latin typeface="Times New Roman"/>
                          <a:ea typeface="Times New Roman"/>
                          <a:cs typeface="Times New Roman"/>
                          <a:sym typeface="Times New Roman"/>
                        </a:rPr>
                        <a:t>Learning outcomes (reference objectives</a:t>
                      </a:r>
                      <a:endParaRPr sz="1600" u="none" cap="none" strike="noStrike">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BDD6EE"/>
                    </a:solidFill>
                  </a:tcPr>
                </a:tc>
                <a:tc>
                  <a:txBody>
                    <a:bodyPr/>
                    <a:lstStyle/>
                    <a:p>
                      <a:pPr indent="0" lvl="0" marL="0" marR="0" rtl="0" algn="l">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 </a:t>
                      </a:r>
                      <a:endParaRPr sz="1600" u="none" cap="none" strike="noStrike">
                        <a:latin typeface="Calibri"/>
                        <a:ea typeface="Calibri"/>
                        <a:cs typeface="Calibri"/>
                        <a:sym typeface="Calibri"/>
                      </a:endParaRPr>
                    </a:p>
                    <a:p>
                      <a:pPr indent="0" lvl="0" marL="0" marR="0" rtl="0" algn="ctr">
                        <a:lnSpc>
                          <a:spcPct val="107000"/>
                        </a:lnSpc>
                        <a:spcBef>
                          <a:spcPts val="800"/>
                        </a:spcBef>
                        <a:spcAft>
                          <a:spcPts val="0"/>
                        </a:spcAft>
                        <a:buNone/>
                      </a:pPr>
                      <a:r>
                        <a:rPr b="1" lang="ro-RO" sz="1600" u="none" cap="none" strike="noStrike">
                          <a:latin typeface="Times New Roman"/>
                          <a:ea typeface="Times New Roman"/>
                          <a:cs typeface="Times New Roman"/>
                          <a:sym typeface="Times New Roman"/>
                        </a:rPr>
                        <a:t>Example activities:</a:t>
                      </a:r>
                      <a:endParaRPr sz="1600" u="none" cap="none" strike="noStrike">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920325">
                <a:tc>
                  <a:txBody>
                    <a:bodyPr/>
                    <a:lstStyle/>
                    <a:p>
                      <a:pPr indent="0" lvl="0" marL="0" marR="0" rtl="0" algn="l">
                        <a:lnSpc>
                          <a:spcPct val="107000"/>
                        </a:lnSpc>
                        <a:spcBef>
                          <a:spcPts val="0"/>
                        </a:spcBef>
                        <a:spcAft>
                          <a:spcPts val="0"/>
                        </a:spcAft>
                        <a:buNone/>
                      </a:pPr>
                      <a:r>
                        <a:rPr b="1" lang="ro-RO" sz="1600" u="none" cap="none" strike="noStrike">
                          <a:latin typeface="Times New Roman"/>
                          <a:ea typeface="Times New Roman"/>
                          <a:cs typeface="Times New Roman"/>
                          <a:sym typeface="Times New Roman"/>
                        </a:rPr>
                        <a:t>4.1 to be aware of the importance of practicing this dance activities;</a:t>
                      </a:r>
                      <a:endParaRPr sz="1600" u="none" cap="none" strike="noStrike">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BDD6EE"/>
                    </a:solidFill>
                  </a:tcPr>
                </a:tc>
                <a:tc>
                  <a:txBody>
                    <a:bodyPr/>
                    <a:lstStyle/>
                    <a:p>
                      <a:pPr indent="0" lvl="0" marL="0" marR="0" rtl="0" algn="l">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-explaining the benefits that dance brings in harmonious physical development;</a:t>
                      </a:r>
                      <a:endParaRPr sz="1600" u="none" cap="none" strike="noStrike">
                        <a:latin typeface="Calibri"/>
                        <a:ea typeface="Calibri"/>
                        <a:cs typeface="Calibri"/>
                        <a:sym typeface="Calibri"/>
                      </a:endParaRPr>
                    </a:p>
                    <a:p>
                      <a:pPr indent="0" lvl="0" marL="0" marR="0" rtl="0" algn="l">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-exemplifying the benefits of dance with the help of photos, videos, ppt presentations;</a:t>
                      </a:r>
                      <a:endParaRPr sz="1600" u="none" cap="none" strike="noStrike">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02675">
                <a:tc>
                  <a:txBody>
                    <a:bodyPr/>
                    <a:lstStyle/>
                    <a:p>
                      <a:pPr indent="0" lvl="0" marL="0" marR="0" rtl="0" algn="l">
                        <a:lnSpc>
                          <a:spcPct val="107000"/>
                        </a:lnSpc>
                        <a:spcBef>
                          <a:spcPts val="0"/>
                        </a:spcBef>
                        <a:spcAft>
                          <a:spcPts val="0"/>
                        </a:spcAft>
                        <a:buNone/>
                      </a:pPr>
                      <a:r>
                        <a:rPr b="1" lang="ro-RO" sz="1600" u="none" cap="none" strike="noStrike">
                          <a:latin typeface="Times New Roman"/>
                          <a:ea typeface="Times New Roman"/>
                          <a:cs typeface="Times New Roman"/>
                          <a:sym typeface="Times New Roman"/>
                        </a:rPr>
                        <a:t>4.2 to collaborate with other colleagues and to develop a competitive spirit</a:t>
                      </a:r>
                      <a:endParaRPr sz="1600" u="none" cap="none" strike="noStrike">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BDD6EE"/>
                    </a:solidFill>
                  </a:tcPr>
                </a:tc>
                <a:tc>
                  <a:txBody>
                    <a:bodyPr/>
                    <a:lstStyle/>
                    <a:p>
                      <a:pPr indent="0" lvl="0" marL="0" marR="0" rtl="0" algn="l">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 practicing different forms of organization during a dance (in line, in columns, individually, in pairs, in groups of 3-4 participants ...</a:t>
                      </a:r>
                      <a:endParaRPr sz="1600" u="none" cap="none" strike="noStrike">
                        <a:latin typeface="Calibri"/>
                        <a:ea typeface="Calibri"/>
                        <a:cs typeface="Calibri"/>
                        <a:sym typeface="Calibri"/>
                      </a:endParaRPr>
                    </a:p>
                    <a:p>
                      <a:pPr indent="0" lvl="0" marL="0" marR="0" rtl="0" algn="l">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-explaining and applying organizational rules;</a:t>
                      </a:r>
                      <a:endParaRPr sz="1600" u="none" cap="none" strike="noStrike">
                        <a:latin typeface="Calibri"/>
                        <a:ea typeface="Calibri"/>
                        <a:cs typeface="Calibri"/>
                        <a:sym typeface="Calibri"/>
                      </a:endParaRPr>
                    </a:p>
                    <a:p>
                      <a:pPr indent="0" lvl="0" marL="0" marR="0" rtl="0" algn="l">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-participation in celebrations, contests.</a:t>
                      </a:r>
                      <a:endParaRPr sz="1600" u="none" cap="none" strike="noStrike">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mc:AlternateContent>
    <mc:Choice Requires="p14">
      <p:transition spd="slow" p14:dur="1600">
        <p14:gallery dir="l"/>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3" name="Shape 413"/>
        <p:cNvGrpSpPr/>
        <p:nvPr/>
      </p:nvGrpSpPr>
      <p:grpSpPr>
        <a:xfrm>
          <a:off x="0" y="0"/>
          <a:ext cx="0" cy="0"/>
          <a:chOff x="0" y="0"/>
          <a:chExt cx="0" cy="0"/>
        </a:xfrm>
      </p:grpSpPr>
      <p:graphicFrame>
        <p:nvGraphicFramePr>
          <p:cNvPr id="414" name="Google Shape;414;p13"/>
          <p:cNvGraphicFramePr/>
          <p:nvPr/>
        </p:nvGraphicFramePr>
        <p:xfrm>
          <a:off x="505096" y="863673"/>
          <a:ext cx="11181807" cy="5994328"/>
        </p:xfrm>
        <a:graphic>
          <a:graphicData uri="http://schemas.openxmlformats.org/presentationml/2006/ole">
            <mc:AlternateContent>
              <mc:Choice Requires="v">
                <p:oleObj r:id="rId4" imgH="5994328" imgW="11181807" progId="Word.Document.12" spid="_x0000_s1">
                  <p:embed/>
                </p:oleObj>
              </mc:Choice>
              <mc:Fallback>
                <p:oleObj r:id="rId5" imgH="5994328" imgW="11181807" progId="Word.Document.12">
                  <p:embed/>
                  <p:pic>
                    <p:nvPicPr>
                      <p:cNvPr id="414" name="Google Shape;414;p13"/>
                      <p:cNvPicPr preferRelativeResize="0"/>
                      <p:nvPr/>
                    </p:nvPicPr>
                    <p:blipFill rotWithShape="1">
                      <a:blip r:embed="rId6">
                        <a:alphaModFix/>
                      </a:blip>
                      <a:srcRect b="0" l="0" r="0" t="0"/>
                      <a:stretch/>
                    </p:blipFill>
                    <p:spPr>
                      <a:xfrm>
                        <a:off x="505096" y="863673"/>
                        <a:ext cx="11181807" cy="5994328"/>
                      </a:xfrm>
                      <a:prstGeom prst="rect">
                        <a:avLst/>
                      </a:prstGeom>
                      <a:noFill/>
                      <a:ln>
                        <a:noFill/>
                      </a:ln>
                    </p:spPr>
                  </p:pic>
                </p:oleObj>
              </mc:Fallback>
            </mc:AlternateContent>
          </a:graphicData>
        </a:graphic>
      </p:graphicFrame>
      <p:sp>
        <p:nvSpPr>
          <p:cNvPr id="415" name="Google Shape;415;p13"/>
          <p:cNvSpPr/>
          <p:nvPr/>
        </p:nvSpPr>
        <p:spPr>
          <a:xfrm>
            <a:off x="3291840" y="121920"/>
            <a:ext cx="5138057" cy="438133"/>
          </a:xfrm>
          <a:prstGeom prst="rect">
            <a:avLst/>
          </a:prstGeom>
          <a:noFill/>
          <a:ln>
            <a:noFill/>
          </a:ln>
        </p:spPr>
        <p:txBody>
          <a:bodyPr anchorCtr="0" anchor="t" bIns="45700" lIns="91425" spcFirstLastPara="1" rIns="91425" wrap="square" tIns="45700">
            <a:spAutoFit/>
          </a:bodyPr>
          <a:lstStyle/>
          <a:p>
            <a:pPr indent="0" lvl="0" marL="0" marR="0" rtl="0" algn="ctr">
              <a:lnSpc>
                <a:spcPct val="107000"/>
              </a:lnSpc>
              <a:spcBef>
                <a:spcPts val="0"/>
              </a:spcBef>
              <a:spcAft>
                <a:spcPts val="0"/>
              </a:spcAft>
              <a:buNone/>
            </a:pPr>
            <a:r>
              <a:rPr b="1" lang="ro-RO" sz="2100">
                <a:solidFill>
                  <a:srgbClr val="548BB7"/>
                </a:solidFill>
                <a:latin typeface="Times New Roman"/>
                <a:ea typeface="Times New Roman"/>
                <a:cs typeface="Times New Roman"/>
                <a:sym typeface="Times New Roman"/>
              </a:rPr>
              <a:t>CONTENT PLANNING</a:t>
            </a:r>
            <a:endParaRPr sz="1100">
              <a:solidFill>
                <a:srgbClr val="548BB7"/>
              </a:solidFill>
              <a:latin typeface="Calibri"/>
              <a:ea typeface="Calibri"/>
              <a:cs typeface="Calibri"/>
              <a:sym typeface="Calibri"/>
            </a:endParaRPr>
          </a:p>
        </p:txBody>
      </p:sp>
    </p:spTree>
  </p:cSld>
  <p:clrMapOvr>
    <a:masterClrMapping/>
  </p:clrMapOvr>
  <mc:AlternateContent>
    <mc:Choice Requires="p14">
      <p:transition spd="slow" p14:dur="1600">
        <p14:prism dir="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9" name="Shape 419"/>
        <p:cNvGrpSpPr/>
        <p:nvPr/>
      </p:nvGrpSpPr>
      <p:grpSpPr>
        <a:xfrm>
          <a:off x="0" y="0"/>
          <a:ext cx="0" cy="0"/>
          <a:chOff x="0" y="0"/>
          <a:chExt cx="0" cy="0"/>
        </a:xfrm>
      </p:grpSpPr>
      <p:pic>
        <p:nvPicPr>
          <p:cNvPr id="420" name="Google Shape;420;p14"/>
          <p:cNvPicPr preferRelativeResize="0"/>
          <p:nvPr/>
        </p:nvPicPr>
        <p:blipFill rotWithShape="1">
          <a:blip r:embed="rId3">
            <a:alphaModFix/>
          </a:blip>
          <a:srcRect b="0" l="0" r="0" t="0"/>
          <a:stretch/>
        </p:blipFill>
        <p:spPr>
          <a:xfrm>
            <a:off x="3065417" y="870858"/>
            <a:ext cx="6139543" cy="3757034"/>
          </a:xfrm>
          <a:prstGeom prst="rect">
            <a:avLst/>
          </a:prstGeom>
          <a:noFill/>
          <a:ln>
            <a:noFill/>
          </a:ln>
        </p:spPr>
      </p:pic>
      <p:pic>
        <p:nvPicPr>
          <p:cNvPr id="421" name="Google Shape;421;p14"/>
          <p:cNvPicPr preferRelativeResize="0"/>
          <p:nvPr/>
        </p:nvPicPr>
        <p:blipFill rotWithShape="1">
          <a:blip r:embed="rId4">
            <a:alphaModFix/>
          </a:blip>
          <a:srcRect b="0" l="0" r="0" t="0"/>
          <a:stretch/>
        </p:blipFill>
        <p:spPr>
          <a:xfrm>
            <a:off x="1047130" y="640051"/>
            <a:ext cx="1737511" cy="670618"/>
          </a:xfrm>
          <a:prstGeom prst="rect">
            <a:avLst/>
          </a:prstGeom>
          <a:noFill/>
          <a:ln>
            <a:noFill/>
          </a:ln>
        </p:spPr>
      </p:pic>
      <p:pic>
        <p:nvPicPr>
          <p:cNvPr descr="Text&#10;&#10;Description automatically generated" id="422" name="Google Shape;422;p14"/>
          <p:cNvPicPr preferRelativeResize="0"/>
          <p:nvPr/>
        </p:nvPicPr>
        <p:blipFill rotWithShape="1">
          <a:blip r:embed="rId5">
            <a:alphaModFix/>
          </a:blip>
          <a:srcRect b="0" l="0" r="0" t="0"/>
          <a:stretch/>
        </p:blipFill>
        <p:spPr>
          <a:xfrm>
            <a:off x="8591006" y="313978"/>
            <a:ext cx="3108960" cy="652145"/>
          </a:xfrm>
          <a:prstGeom prst="rect">
            <a:avLst/>
          </a:prstGeom>
          <a:noFill/>
          <a:ln>
            <a:noFill/>
          </a:ln>
        </p:spPr>
      </p:pic>
      <p:sp>
        <p:nvSpPr>
          <p:cNvPr id="423" name="Google Shape;423;p14"/>
          <p:cNvSpPr/>
          <p:nvPr/>
        </p:nvSpPr>
        <p:spPr>
          <a:xfrm flipH="1">
            <a:off x="870857" y="4914843"/>
            <a:ext cx="10829108" cy="120032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ro-RO" sz="1800">
                <a:solidFill>
                  <a:srgbClr val="0070C0"/>
                </a:solidFill>
                <a:latin typeface="Arial"/>
                <a:ea typeface="Arial"/>
                <a:cs typeface="Arial"/>
                <a:sym typeface="Arial"/>
              </a:rPr>
              <a:t>“The European Commission support for the production of this publication does not constitute an endorsement of the contents which reflects the views only of the authors, and the National Agency and Commission cannot be held responsible for any use which may be made of the information contained therein”. </a:t>
            </a:r>
            <a:endParaRPr sz="1800">
              <a:solidFill>
                <a:srgbClr val="0070C0"/>
              </a:solidFill>
              <a:latin typeface="Rockwell"/>
              <a:ea typeface="Rockwell"/>
              <a:cs typeface="Rockwell"/>
              <a:sym typeface="Rockwell"/>
            </a:endParaRPr>
          </a:p>
        </p:txBody>
      </p:sp>
    </p:spTree>
  </p:cSld>
  <p:clrMapOvr>
    <a:masterClrMapping/>
  </p:clrMapOvr>
  <mc:AlternateContent>
    <mc:Choice Requires="p14">
      <p:transition spd="slow" p14:dur="4000">
        <p14:vortex dir="r"/>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2"/>
          <p:cNvSpPr txBox="1"/>
          <p:nvPr>
            <p:ph type="title"/>
          </p:nvPr>
        </p:nvSpPr>
        <p:spPr>
          <a:xfrm>
            <a:off x="888631" y="2349925"/>
            <a:ext cx="3498979" cy="2456442"/>
          </a:xfrm>
          <a:prstGeom prst="rect">
            <a:avLst/>
          </a:prstGeom>
          <a:noFill/>
          <a:ln>
            <a:noFill/>
          </a:ln>
        </p:spPr>
        <p:txBody>
          <a:bodyPr anchorCtr="0" anchor="ctr" bIns="228600" lIns="228600" spcFirstLastPara="1" rIns="228600" wrap="square" tIns="228600">
            <a:normAutofit/>
          </a:bodyPr>
          <a:lstStyle/>
          <a:p>
            <a:pPr indent="0" lvl="0" marL="0" rtl="0" algn="ctr">
              <a:lnSpc>
                <a:spcPct val="85000"/>
              </a:lnSpc>
              <a:spcBef>
                <a:spcPts val="0"/>
              </a:spcBef>
              <a:spcAft>
                <a:spcPts val="0"/>
              </a:spcAft>
              <a:buClr>
                <a:srgbClr val="FFFEFF"/>
              </a:buClr>
              <a:buSzPts val="4000"/>
              <a:buFont typeface="Calibri"/>
              <a:buNone/>
            </a:pPr>
            <a:r>
              <a:rPr lang="ro-RO"/>
              <a:t>OUR PURPOSE</a:t>
            </a:r>
            <a:endParaRPr/>
          </a:p>
        </p:txBody>
      </p:sp>
      <p:sp>
        <p:nvSpPr>
          <p:cNvPr id="350" name="Google Shape;350;p2"/>
          <p:cNvSpPr txBox="1"/>
          <p:nvPr>
            <p:ph idx="1" type="body"/>
          </p:nvPr>
        </p:nvSpPr>
        <p:spPr>
          <a:xfrm>
            <a:off x="5118447" y="803186"/>
            <a:ext cx="6281873" cy="5248622"/>
          </a:xfrm>
          <a:prstGeom prst="rect">
            <a:avLst/>
          </a:prstGeom>
          <a:noFill/>
          <a:ln>
            <a:noFill/>
          </a:ln>
        </p:spPr>
        <p:txBody>
          <a:bodyPr anchorCtr="0" anchor="ctr" bIns="45700" lIns="91425" spcFirstLastPara="1" rIns="91425" wrap="square" tIns="45700">
            <a:normAutofit/>
          </a:bodyPr>
          <a:lstStyle/>
          <a:p>
            <a:pPr indent="-228600" lvl="0" marL="228600" rtl="0" algn="l">
              <a:lnSpc>
                <a:spcPct val="120000"/>
              </a:lnSpc>
              <a:spcBef>
                <a:spcPts val="0"/>
              </a:spcBef>
              <a:spcAft>
                <a:spcPts val="0"/>
              </a:spcAft>
              <a:buSzPts val="1980"/>
              <a:buChar char="▪"/>
            </a:pPr>
            <a:r>
              <a:rPr lang="ro-RO"/>
              <a:t>Creating a dance curriculum to be piloted for a period of one month, two hours a week</a:t>
            </a:r>
            <a:endParaRPr/>
          </a:p>
        </p:txBody>
      </p:sp>
    </p:spTree>
  </p:cSld>
  <p:clrMapOvr>
    <a:masterClrMapping/>
  </p:clrMapOvr>
  <p:transition spd="slow" p14:dur="800">
    <p:circl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4" name="Shape 354"/>
        <p:cNvGrpSpPr/>
        <p:nvPr/>
      </p:nvGrpSpPr>
      <p:grpSpPr>
        <a:xfrm>
          <a:off x="0" y="0"/>
          <a:ext cx="0" cy="0"/>
          <a:chOff x="0" y="0"/>
          <a:chExt cx="0" cy="0"/>
        </a:xfrm>
      </p:grpSpPr>
      <p:sp>
        <p:nvSpPr>
          <p:cNvPr id="355" name="Google Shape;355;p3"/>
          <p:cNvSpPr txBox="1"/>
          <p:nvPr>
            <p:ph type="title"/>
          </p:nvPr>
        </p:nvSpPr>
        <p:spPr>
          <a:xfrm>
            <a:off x="889000" y="2339669"/>
            <a:ext cx="3500828" cy="2470065"/>
          </a:xfrm>
          <a:prstGeom prst="rect">
            <a:avLst/>
          </a:prstGeom>
          <a:noFill/>
          <a:ln>
            <a:noFill/>
          </a:ln>
        </p:spPr>
        <p:txBody>
          <a:bodyPr anchorCtr="0" anchor="ctr" bIns="91425" lIns="91425" spcFirstLastPara="1" rIns="91425" wrap="square" tIns="91425">
            <a:normAutofit/>
          </a:bodyPr>
          <a:lstStyle/>
          <a:p>
            <a:pPr indent="0" lvl="0" marL="0" rtl="0" algn="ctr">
              <a:lnSpc>
                <a:spcPct val="85000"/>
              </a:lnSpc>
              <a:spcBef>
                <a:spcPts val="0"/>
              </a:spcBef>
              <a:spcAft>
                <a:spcPts val="0"/>
              </a:spcAft>
              <a:buClr>
                <a:srgbClr val="FFFEFF"/>
              </a:buClr>
              <a:buSzPts val="4000"/>
              <a:buFont typeface="Calibri"/>
              <a:buNone/>
            </a:pPr>
            <a:r>
              <a:rPr lang="ro-RO"/>
              <a:t>The curriculum structure includes:</a:t>
            </a:r>
            <a:endParaRPr/>
          </a:p>
        </p:txBody>
      </p:sp>
      <p:sp>
        <p:nvSpPr>
          <p:cNvPr id="356" name="Google Shape;356;p3"/>
          <p:cNvSpPr txBox="1"/>
          <p:nvPr>
            <p:ph idx="1" type="body"/>
          </p:nvPr>
        </p:nvSpPr>
        <p:spPr>
          <a:xfrm>
            <a:off x="5190565" y="1174376"/>
            <a:ext cx="6199904" cy="2011462"/>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1980"/>
              <a:buChar char="▪"/>
            </a:pPr>
            <a:r>
              <a:rPr lang="ro-RO"/>
              <a:t>- Introductory note</a:t>
            </a:r>
            <a:endParaRPr/>
          </a:p>
          <a:p>
            <a:pPr indent="-228600" lvl="0" marL="228600" rtl="0" algn="l">
              <a:lnSpc>
                <a:spcPct val="120000"/>
              </a:lnSpc>
              <a:spcBef>
                <a:spcPts val="1000"/>
              </a:spcBef>
              <a:spcAft>
                <a:spcPts val="0"/>
              </a:spcAft>
              <a:buSzPts val="1980"/>
              <a:buChar char="▪"/>
            </a:pPr>
            <a:r>
              <a:rPr lang="ro-RO"/>
              <a:t>-Equipment and resources:</a:t>
            </a:r>
            <a:endParaRPr/>
          </a:p>
          <a:p>
            <a:pPr indent="-228600" lvl="0" marL="228600" rtl="0" algn="l">
              <a:lnSpc>
                <a:spcPct val="120000"/>
              </a:lnSpc>
              <a:spcBef>
                <a:spcPts val="1000"/>
              </a:spcBef>
              <a:spcAft>
                <a:spcPts val="0"/>
              </a:spcAft>
              <a:buSzPts val="1980"/>
              <a:buChar char="▪"/>
            </a:pPr>
            <a:r>
              <a:rPr lang="ro-RO"/>
              <a:t>- Methodological suggestions</a:t>
            </a:r>
            <a:endParaRPr/>
          </a:p>
          <a:p>
            <a:pPr indent="-102870" lvl="0" marL="228600" rtl="0" algn="l">
              <a:lnSpc>
                <a:spcPct val="120000"/>
              </a:lnSpc>
              <a:spcBef>
                <a:spcPts val="1000"/>
              </a:spcBef>
              <a:spcAft>
                <a:spcPts val="0"/>
              </a:spcAft>
              <a:buSzPts val="1980"/>
              <a:buNone/>
            </a:pPr>
            <a:r>
              <a:t/>
            </a:r>
            <a:endParaRPr/>
          </a:p>
        </p:txBody>
      </p:sp>
      <p:sp>
        <p:nvSpPr>
          <p:cNvPr id="357" name="Google Shape;357;p3"/>
          <p:cNvSpPr txBox="1"/>
          <p:nvPr>
            <p:ph idx="2" type="body"/>
          </p:nvPr>
        </p:nvSpPr>
        <p:spPr>
          <a:xfrm>
            <a:off x="5120877" y="2572871"/>
            <a:ext cx="6269591" cy="3482877"/>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1980"/>
              <a:buChar char="▪"/>
            </a:pPr>
            <a:r>
              <a:rPr lang="ro-RO"/>
              <a:t>-  Ways to evaluate the results                                                                                      </a:t>
            </a:r>
            <a:endParaRPr/>
          </a:p>
          <a:p>
            <a:pPr indent="-228600" lvl="0" marL="228600" rtl="0" algn="l">
              <a:lnSpc>
                <a:spcPct val="120000"/>
              </a:lnSpc>
              <a:spcBef>
                <a:spcPts val="1000"/>
              </a:spcBef>
              <a:spcAft>
                <a:spcPts val="0"/>
              </a:spcAft>
              <a:buSzPts val="1980"/>
              <a:buChar char="▪"/>
            </a:pPr>
            <a:r>
              <a:rPr lang="ro-RO"/>
              <a:t> - General skills </a:t>
            </a:r>
            <a:endParaRPr/>
          </a:p>
          <a:p>
            <a:pPr indent="-228600" lvl="0" marL="228600" rtl="0" algn="l">
              <a:lnSpc>
                <a:spcPct val="120000"/>
              </a:lnSpc>
              <a:spcBef>
                <a:spcPts val="1000"/>
              </a:spcBef>
              <a:spcAft>
                <a:spcPts val="0"/>
              </a:spcAft>
              <a:buSzPts val="1980"/>
              <a:buChar char="▪"/>
            </a:pPr>
            <a:r>
              <a:rPr lang="ro-RO"/>
              <a:t> - Specific skills and examples of learning activities                                                                                           </a:t>
            </a:r>
            <a:endParaRPr/>
          </a:p>
          <a:p>
            <a:pPr indent="-228600" lvl="0" marL="228600" rtl="0" algn="l">
              <a:lnSpc>
                <a:spcPct val="120000"/>
              </a:lnSpc>
              <a:spcBef>
                <a:spcPts val="1000"/>
              </a:spcBef>
              <a:spcAft>
                <a:spcPts val="0"/>
              </a:spcAft>
              <a:buSzPts val="1980"/>
              <a:buChar char="▪"/>
            </a:pPr>
            <a:r>
              <a:rPr lang="ro-RO"/>
              <a:t> -Contents</a:t>
            </a:r>
            <a:endParaRPr/>
          </a:p>
          <a:p>
            <a:pPr indent="-102870" lvl="0" marL="228600" rtl="0" algn="l">
              <a:lnSpc>
                <a:spcPct val="120000"/>
              </a:lnSpc>
              <a:spcBef>
                <a:spcPts val="1000"/>
              </a:spcBef>
              <a:spcAft>
                <a:spcPts val="0"/>
              </a:spcAft>
              <a:buSzPts val="1980"/>
              <a:buNone/>
            </a:pPr>
            <a:r>
              <a:t/>
            </a:r>
            <a:endParaRPr/>
          </a:p>
        </p:txBody>
      </p:sp>
    </p:spTree>
  </p:cSld>
  <p:clrMapOvr>
    <a:masterClrMapping/>
  </p:clrMapOvr>
  <mc:AlternateContent>
    <mc:Choice Requires="p14">
      <p:transition spd="slow" p14:dur="1400">
        <p14:doors dir="vert"/>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1" name="Shape 361"/>
        <p:cNvGrpSpPr/>
        <p:nvPr/>
      </p:nvGrpSpPr>
      <p:grpSpPr>
        <a:xfrm>
          <a:off x="0" y="0"/>
          <a:ext cx="0" cy="0"/>
          <a:chOff x="0" y="0"/>
          <a:chExt cx="0" cy="0"/>
        </a:xfrm>
      </p:grpSpPr>
      <p:sp>
        <p:nvSpPr>
          <p:cNvPr id="362" name="Google Shape;362;p4"/>
          <p:cNvSpPr txBox="1"/>
          <p:nvPr>
            <p:ph type="title"/>
          </p:nvPr>
        </p:nvSpPr>
        <p:spPr>
          <a:xfrm>
            <a:off x="888631" y="2349925"/>
            <a:ext cx="3498979" cy="2456442"/>
          </a:xfrm>
          <a:prstGeom prst="rect">
            <a:avLst/>
          </a:prstGeom>
          <a:noFill/>
          <a:ln>
            <a:noFill/>
          </a:ln>
        </p:spPr>
        <p:txBody>
          <a:bodyPr anchorCtr="0" anchor="ctr" bIns="228600" lIns="228600" spcFirstLastPara="1" rIns="228600" wrap="square" tIns="228600">
            <a:normAutofit/>
          </a:bodyPr>
          <a:lstStyle/>
          <a:p>
            <a:pPr indent="0" lvl="0" marL="0" rtl="0" algn="ctr">
              <a:lnSpc>
                <a:spcPct val="85000"/>
              </a:lnSpc>
              <a:spcBef>
                <a:spcPts val="0"/>
              </a:spcBef>
              <a:spcAft>
                <a:spcPts val="0"/>
              </a:spcAft>
              <a:buClr>
                <a:srgbClr val="FFFEFF"/>
              </a:buClr>
              <a:buSzPts val="4000"/>
              <a:buFont typeface="Calibri"/>
              <a:buNone/>
            </a:pPr>
            <a:r>
              <a:rPr b="1" lang="ro-RO"/>
              <a:t>Introductory note</a:t>
            </a:r>
            <a:endParaRPr/>
          </a:p>
        </p:txBody>
      </p:sp>
      <p:sp>
        <p:nvSpPr>
          <p:cNvPr id="363" name="Google Shape;363;p4"/>
          <p:cNvSpPr txBox="1"/>
          <p:nvPr>
            <p:ph idx="1" type="body"/>
          </p:nvPr>
        </p:nvSpPr>
        <p:spPr>
          <a:xfrm>
            <a:off x="4859383" y="296091"/>
            <a:ext cx="7210697" cy="6561909"/>
          </a:xfrm>
          <a:prstGeom prst="rect">
            <a:avLst/>
          </a:prstGeom>
          <a:noFill/>
          <a:ln>
            <a:noFill/>
          </a:ln>
        </p:spPr>
        <p:txBody>
          <a:bodyPr anchorCtr="0" anchor="ctr" bIns="45700" lIns="91425" spcFirstLastPara="1" rIns="91425" wrap="square" tIns="45700">
            <a:normAutofit fontScale="77500" lnSpcReduction="20000"/>
          </a:bodyPr>
          <a:lstStyle/>
          <a:p>
            <a:pPr indent="-228600" lvl="0" marL="228600" rtl="0" algn="just">
              <a:lnSpc>
                <a:spcPct val="115000"/>
              </a:lnSpc>
              <a:spcBef>
                <a:spcPts val="0"/>
              </a:spcBef>
              <a:spcAft>
                <a:spcPts val="0"/>
              </a:spcAft>
              <a:buSzPct val="123749"/>
              <a:buChar char="▪"/>
            </a:pPr>
            <a:r>
              <a:rPr lang="ro-RO">
                <a:latin typeface="Times New Roman"/>
                <a:ea typeface="Times New Roman"/>
                <a:cs typeface="Times New Roman"/>
                <a:sym typeface="Times New Roman"/>
              </a:rPr>
              <a:t>The Dance curriculum aims to bring to the fore a teaching activity aimed at students with disabilities.</a:t>
            </a:r>
            <a:endParaRPr sz="1600">
              <a:latin typeface="Calibri"/>
              <a:ea typeface="Calibri"/>
              <a:cs typeface="Calibri"/>
              <a:sym typeface="Calibri"/>
            </a:endParaRPr>
          </a:p>
          <a:p>
            <a:pPr indent="-228600" lvl="0" marL="228600" rtl="0" algn="just">
              <a:lnSpc>
                <a:spcPct val="115000"/>
              </a:lnSpc>
              <a:spcBef>
                <a:spcPts val="2000"/>
              </a:spcBef>
              <a:spcAft>
                <a:spcPts val="0"/>
              </a:spcAft>
              <a:buSzPct val="123749"/>
              <a:buChar char="▪"/>
            </a:pPr>
            <a:r>
              <a:rPr lang="ro-RO">
                <a:latin typeface="Times New Roman"/>
                <a:ea typeface="Times New Roman"/>
                <a:cs typeface="Times New Roman"/>
                <a:sym typeface="Times New Roman"/>
              </a:rPr>
              <a:t>         Music and dancing are effective in mentally and physically relaxing students with C.E.S., in addition they train the body, releasing negative energy. The non-verbal, creative, and affective nature of music facilitates self-knowledge, self-expression, communication, and personal development of students with C.E.S.         </a:t>
            </a:r>
            <a:endParaRPr sz="1600">
              <a:latin typeface="Calibri"/>
              <a:ea typeface="Calibri"/>
              <a:cs typeface="Calibri"/>
              <a:sym typeface="Calibri"/>
            </a:endParaRPr>
          </a:p>
          <a:p>
            <a:pPr indent="-228600" lvl="0" marL="228600" rtl="0" algn="just">
              <a:lnSpc>
                <a:spcPct val="115000"/>
              </a:lnSpc>
              <a:spcBef>
                <a:spcPts val="2000"/>
              </a:spcBef>
              <a:spcAft>
                <a:spcPts val="0"/>
              </a:spcAft>
              <a:buSzPct val="123749"/>
              <a:buChar char="▪"/>
            </a:pPr>
            <a:r>
              <a:rPr lang="ro-RO">
                <a:latin typeface="Times New Roman"/>
                <a:ea typeface="Times New Roman"/>
                <a:cs typeface="Times New Roman"/>
                <a:sym typeface="Times New Roman"/>
              </a:rPr>
              <a:t>         Through movements coordinated with a rhythm, the most varied feelings were expressed, from sadness to joy, from anger to love. Dance and movement therapy is a form of art therapy, which starts from the idea that movement can influence the mental state, being, in this context, a form of expression and communication meant to help the individual to develop, heal and gain a general state of well-being. </a:t>
            </a:r>
            <a:endParaRPr sz="1600">
              <a:latin typeface="Calibri"/>
              <a:ea typeface="Calibri"/>
              <a:cs typeface="Calibri"/>
              <a:sym typeface="Calibri"/>
            </a:endParaRPr>
          </a:p>
          <a:p>
            <a:pPr indent="-228600" lvl="0" marL="228600" rtl="0" algn="just">
              <a:lnSpc>
                <a:spcPct val="115000"/>
              </a:lnSpc>
              <a:spcBef>
                <a:spcPts val="2000"/>
              </a:spcBef>
              <a:spcAft>
                <a:spcPts val="0"/>
              </a:spcAft>
              <a:buSzPct val="123749"/>
              <a:buChar char="▪"/>
            </a:pPr>
            <a:r>
              <a:rPr lang="ro-RO">
                <a:latin typeface="Times New Roman"/>
                <a:ea typeface="Times New Roman"/>
                <a:cs typeface="Times New Roman"/>
                <a:sym typeface="Times New Roman"/>
              </a:rPr>
              <a:t>          In students with special educational needs, dance therapy is a way of expressing, expressing feelings, it is a primary instinct that all students have and through this instinct you get body movement leading to increased muscle tone, coordination and balance and joint mobility.</a:t>
            </a:r>
            <a:endParaRPr sz="1600">
              <a:latin typeface="Calibri"/>
              <a:ea typeface="Calibri"/>
              <a:cs typeface="Calibri"/>
              <a:sym typeface="Calibri"/>
            </a:endParaRPr>
          </a:p>
          <a:p>
            <a:pPr indent="-228600" lvl="0" marL="228600" rtl="0" algn="just">
              <a:lnSpc>
                <a:spcPct val="115000"/>
              </a:lnSpc>
              <a:spcBef>
                <a:spcPts val="2000"/>
              </a:spcBef>
              <a:spcAft>
                <a:spcPts val="0"/>
              </a:spcAft>
              <a:buSzPct val="123749"/>
              <a:buChar char="▪"/>
            </a:pPr>
            <a:r>
              <a:rPr lang="ro-RO">
                <a:latin typeface="Times New Roman"/>
                <a:ea typeface="Times New Roman"/>
                <a:cs typeface="Times New Roman"/>
                <a:sym typeface="Times New Roman"/>
              </a:rPr>
              <a:t>            Children will learn to diminish and control negative feelings and, why not, even eliminate them. From a physical point of view, dancing keeps them in shape, tones the muscles of the legs, develops mobility and is a pleasant way to burn calories. Dance sessions also benefit the respiratory and circulatory systems and help to improve balance. </a:t>
            </a:r>
            <a:endParaRPr sz="1600">
              <a:latin typeface="Calibri"/>
              <a:ea typeface="Calibri"/>
              <a:cs typeface="Calibri"/>
              <a:sym typeface="Calibri"/>
            </a:endParaRPr>
          </a:p>
          <a:p>
            <a:pPr indent="-228600" lvl="0" marL="228600" rtl="0" algn="just">
              <a:lnSpc>
                <a:spcPct val="115000"/>
              </a:lnSpc>
              <a:spcBef>
                <a:spcPts val="2000"/>
              </a:spcBef>
              <a:spcAft>
                <a:spcPts val="0"/>
              </a:spcAft>
              <a:buSzPct val="123749"/>
              <a:buChar char="▪"/>
            </a:pPr>
            <a:r>
              <a:rPr lang="ro-RO">
                <a:latin typeface="Times New Roman"/>
                <a:ea typeface="Times New Roman"/>
                <a:cs typeface="Times New Roman"/>
                <a:sym typeface="Times New Roman"/>
              </a:rPr>
              <a:t>	Dance therapy can also be seen as a means of self-knowledge, reduces the difficulties of communication or expression, helps to express feelings. When done in a group, participants can and do interact easily. Dance and movement therapy helps to express yourself more easily, especially if you have difficulty speaking freely in front of a group.</a:t>
            </a:r>
            <a:endParaRPr sz="1600">
              <a:latin typeface="Calibri"/>
              <a:ea typeface="Calibri"/>
              <a:cs typeface="Calibri"/>
              <a:sym typeface="Calibri"/>
            </a:endParaRPr>
          </a:p>
          <a:p>
            <a:pPr indent="-131159" lvl="0" marL="228600" rtl="0" algn="l">
              <a:lnSpc>
                <a:spcPct val="120000"/>
              </a:lnSpc>
              <a:spcBef>
                <a:spcPts val="2000"/>
              </a:spcBef>
              <a:spcAft>
                <a:spcPts val="0"/>
              </a:spcAft>
              <a:buSzPct val="109999"/>
              <a:buNone/>
            </a:pPr>
            <a:r>
              <a:t/>
            </a:r>
            <a:endParaRPr/>
          </a:p>
        </p:txBody>
      </p:sp>
    </p:spTree>
  </p:cSld>
  <p:clrMapOvr>
    <a:masterClrMapping/>
  </p:clrMapOvr>
  <mc:AlternateContent>
    <mc:Choice Requires="p14">
      <p:transition spd="slow" p14:dur="3000">
        <p14:shred dir="out"/>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p5"/>
          <p:cNvSpPr txBox="1"/>
          <p:nvPr>
            <p:ph type="title"/>
          </p:nvPr>
        </p:nvSpPr>
        <p:spPr>
          <a:xfrm>
            <a:off x="888631" y="2352026"/>
            <a:ext cx="3501197" cy="1223298"/>
          </a:xfrm>
          <a:prstGeom prst="rect">
            <a:avLst/>
          </a:prstGeom>
          <a:noFill/>
          <a:ln>
            <a:noFill/>
          </a:ln>
        </p:spPr>
        <p:txBody>
          <a:bodyPr anchorCtr="0" anchor="b" bIns="0" lIns="228600" spcFirstLastPara="1" rIns="228600" wrap="square" tIns="228600">
            <a:noAutofit/>
          </a:bodyPr>
          <a:lstStyle/>
          <a:p>
            <a:pPr indent="0" lvl="0" marL="0" rtl="0" algn="ctr">
              <a:lnSpc>
                <a:spcPct val="85000"/>
              </a:lnSpc>
              <a:spcBef>
                <a:spcPts val="0"/>
              </a:spcBef>
              <a:spcAft>
                <a:spcPts val="0"/>
              </a:spcAft>
              <a:buClr>
                <a:srgbClr val="FFFEFF"/>
              </a:buClr>
              <a:buSzPts val="3200"/>
              <a:buFont typeface="Times New Roman"/>
              <a:buNone/>
            </a:pPr>
            <a:r>
              <a:rPr b="1" lang="ro-RO">
                <a:latin typeface="Times New Roman"/>
                <a:ea typeface="Times New Roman"/>
                <a:cs typeface="Times New Roman"/>
                <a:sym typeface="Times New Roman"/>
              </a:rPr>
              <a:t>Equipment and resources: </a:t>
            </a:r>
            <a:endParaRPr/>
          </a:p>
        </p:txBody>
      </p:sp>
      <p:sp>
        <p:nvSpPr>
          <p:cNvPr id="369" name="Google Shape;369;p5"/>
          <p:cNvSpPr txBox="1"/>
          <p:nvPr>
            <p:ph idx="1" type="body"/>
          </p:nvPr>
        </p:nvSpPr>
        <p:spPr>
          <a:xfrm>
            <a:off x="5109983" y="802809"/>
            <a:ext cx="6275035" cy="5249940"/>
          </a:xfrm>
          <a:prstGeom prst="rect">
            <a:avLst/>
          </a:prstGeom>
          <a:noFill/>
          <a:ln>
            <a:noFill/>
          </a:ln>
        </p:spPr>
        <p:txBody>
          <a:bodyPr anchorCtr="0" anchor="ctr" bIns="45700" lIns="91425" spcFirstLastPara="1" rIns="91425" wrap="square" tIns="45700">
            <a:normAutofit/>
          </a:bodyPr>
          <a:lstStyle/>
          <a:p>
            <a:pPr indent="-228600" lvl="0" marL="228600" rtl="0" algn="l">
              <a:lnSpc>
                <a:spcPct val="107000"/>
              </a:lnSpc>
              <a:spcBef>
                <a:spcPts val="0"/>
              </a:spcBef>
              <a:spcAft>
                <a:spcPts val="0"/>
              </a:spcAft>
              <a:buSzPts val="1980"/>
              <a:buChar char="▪"/>
            </a:pPr>
            <a:r>
              <a:rPr lang="ro-RO">
                <a:latin typeface="Times New Roman"/>
                <a:ea typeface="Times New Roman"/>
                <a:cs typeface="Times New Roman"/>
                <a:sym typeface="Times New Roman"/>
              </a:rPr>
              <a:t>- computer, laptop, tablet, smartphone, video projector</a:t>
            </a:r>
            <a:endParaRPr sz="1600">
              <a:latin typeface="Calibri"/>
              <a:ea typeface="Calibri"/>
              <a:cs typeface="Calibri"/>
              <a:sym typeface="Calibri"/>
            </a:endParaRPr>
          </a:p>
          <a:p>
            <a:pPr indent="-228600" lvl="0" marL="228600" rtl="0" algn="l">
              <a:lnSpc>
                <a:spcPct val="107000"/>
              </a:lnSpc>
              <a:spcBef>
                <a:spcPts val="1800"/>
              </a:spcBef>
              <a:spcAft>
                <a:spcPts val="0"/>
              </a:spcAft>
              <a:buSzPts val="1980"/>
              <a:buChar char="▪"/>
            </a:pPr>
            <a:r>
              <a:rPr lang="ro-RO">
                <a:latin typeface="Times New Roman"/>
                <a:ea typeface="Times New Roman"/>
                <a:cs typeface="Times New Roman"/>
                <a:sym typeface="Times New Roman"/>
              </a:rPr>
              <a:t>- educationally useful sites - </a:t>
            </a:r>
            <a:r>
              <a:rPr lang="ro-RO" u="sng">
                <a:solidFill>
                  <a:srgbClr val="0563C1"/>
                </a:solidFill>
                <a:latin typeface="Times New Roman"/>
                <a:ea typeface="Times New Roman"/>
                <a:cs typeface="Times New Roman"/>
                <a:sym typeface="Times New Roman"/>
                <a:hlinkClick r:id="rId3">
                  <a:extLst>
                    <a:ext uri="{A12FA001-AC4F-418D-AE19-62706E023703}">
                      <ahyp:hlinkClr val="tx"/>
                    </a:ext>
                  </a:extLst>
                </a:hlinkClick>
              </a:rPr>
              <a:t>www.pinterest.com</a:t>
            </a:r>
            <a:r>
              <a:rPr lang="ro-RO">
                <a:latin typeface="Times New Roman"/>
                <a:ea typeface="Times New Roman"/>
                <a:cs typeface="Times New Roman"/>
                <a:sym typeface="Times New Roman"/>
              </a:rPr>
              <a:t>;  , </a:t>
            </a:r>
            <a:r>
              <a:rPr lang="ro-RO" u="sng">
                <a:solidFill>
                  <a:srgbClr val="0563C1"/>
                </a:solidFill>
                <a:latin typeface="Times New Roman"/>
                <a:ea typeface="Times New Roman"/>
                <a:cs typeface="Times New Roman"/>
                <a:sym typeface="Times New Roman"/>
                <a:hlinkClick r:id="rId4">
                  <a:extLst>
                    <a:ext uri="{A12FA001-AC4F-418D-AE19-62706E023703}">
                      <ahyp:hlinkClr val="tx"/>
                    </a:ext>
                  </a:extLst>
                </a:hlinkClick>
              </a:rPr>
              <a:t>www.MontessoriFromtheHeart.com</a:t>
            </a:r>
            <a:r>
              <a:rPr lang="ro-RO">
                <a:latin typeface="Times New Roman"/>
                <a:ea typeface="Times New Roman"/>
                <a:cs typeface="Times New Roman"/>
                <a:sym typeface="Times New Roman"/>
              </a:rPr>
              <a:t>;  </a:t>
            </a:r>
            <a:r>
              <a:rPr lang="ro-RO" u="sng">
                <a:solidFill>
                  <a:srgbClr val="0563C1"/>
                </a:solidFill>
                <a:latin typeface="Times New Roman"/>
                <a:ea typeface="Times New Roman"/>
                <a:cs typeface="Times New Roman"/>
                <a:sym typeface="Times New Roman"/>
                <a:hlinkClick r:id="rId5">
                  <a:extLst>
                    <a:ext uri="{A12FA001-AC4F-418D-AE19-62706E023703}">
                      <ahyp:hlinkClr val="tx"/>
                    </a:ext>
                  </a:extLst>
                </a:hlinkClick>
              </a:rPr>
              <a:t>https://www.youtube.com/</a:t>
            </a:r>
            <a:r>
              <a:rPr lang="ro-RO">
                <a:latin typeface="Times New Roman"/>
                <a:ea typeface="Times New Roman"/>
                <a:cs typeface="Times New Roman"/>
                <a:sym typeface="Times New Roman"/>
              </a:rPr>
              <a:t>; </a:t>
            </a:r>
            <a:endParaRPr sz="1600">
              <a:latin typeface="Calibri"/>
              <a:ea typeface="Calibri"/>
              <a:cs typeface="Calibri"/>
              <a:sym typeface="Calibri"/>
            </a:endParaRPr>
          </a:p>
          <a:p>
            <a:pPr indent="-102870" lvl="0" marL="228600" rtl="0" algn="l">
              <a:lnSpc>
                <a:spcPct val="120000"/>
              </a:lnSpc>
              <a:spcBef>
                <a:spcPts val="1800"/>
              </a:spcBef>
              <a:spcAft>
                <a:spcPts val="0"/>
              </a:spcAft>
              <a:buSzPts val="1980"/>
              <a:buNone/>
            </a:pPr>
            <a:r>
              <a:t/>
            </a:r>
            <a:endParaRPr/>
          </a:p>
        </p:txBody>
      </p:sp>
      <p:sp>
        <p:nvSpPr>
          <p:cNvPr id="370" name="Google Shape;370;p5"/>
          <p:cNvSpPr txBox="1"/>
          <p:nvPr>
            <p:ph idx="2" type="body"/>
          </p:nvPr>
        </p:nvSpPr>
        <p:spPr>
          <a:xfrm>
            <a:off x="888631" y="3580186"/>
            <a:ext cx="3501197" cy="1221164"/>
          </a:xfrm>
          <a:prstGeom prst="rect">
            <a:avLst/>
          </a:prstGeom>
          <a:noFill/>
          <a:ln>
            <a:noFill/>
          </a:ln>
        </p:spPr>
        <p:txBody>
          <a:bodyPr anchorCtr="0" anchor="t" bIns="45700" lIns="91425" spcFirstLastPara="1" rIns="91425" wrap="square" tIns="45700">
            <a:normAutofit/>
          </a:bodyPr>
          <a:lstStyle/>
          <a:p>
            <a:pPr indent="0" lvl="0" marL="0" rtl="0" algn="ctr">
              <a:lnSpc>
                <a:spcPct val="120000"/>
              </a:lnSpc>
              <a:spcBef>
                <a:spcPts val="0"/>
              </a:spcBef>
              <a:spcAft>
                <a:spcPts val="0"/>
              </a:spcAft>
              <a:buSzPts val="1760"/>
              <a:buNone/>
            </a:pPr>
            <a:r>
              <a:t/>
            </a:r>
            <a:endParaRPr/>
          </a:p>
        </p:txBody>
      </p:sp>
    </p:spTree>
  </p:cSld>
  <p:clrMapOvr>
    <a:masterClrMapping/>
  </p:clrMapOvr>
  <mc:AlternateContent>
    <mc:Choice Requires="p14">
      <p:transition spd="slow" p14:dur="1400">
        <p14:rippl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6"/>
          <p:cNvSpPr txBox="1"/>
          <p:nvPr>
            <p:ph type="title"/>
          </p:nvPr>
        </p:nvSpPr>
        <p:spPr>
          <a:xfrm>
            <a:off x="469247" y="2372325"/>
            <a:ext cx="4354200" cy="2456400"/>
          </a:xfrm>
          <a:prstGeom prst="rect">
            <a:avLst/>
          </a:prstGeom>
          <a:noFill/>
          <a:ln>
            <a:noFill/>
          </a:ln>
        </p:spPr>
        <p:txBody>
          <a:bodyPr anchorCtr="0" anchor="ctr" bIns="228600" lIns="228600" spcFirstLastPara="1" rIns="228600" wrap="square" tIns="228600">
            <a:normAutofit/>
          </a:bodyPr>
          <a:lstStyle/>
          <a:p>
            <a:pPr indent="0" lvl="0" marL="0" rtl="0" algn="ctr">
              <a:lnSpc>
                <a:spcPct val="85000"/>
              </a:lnSpc>
              <a:spcBef>
                <a:spcPts val="0"/>
              </a:spcBef>
              <a:spcAft>
                <a:spcPts val="0"/>
              </a:spcAft>
              <a:buClr>
                <a:srgbClr val="FFFEFF"/>
              </a:buClr>
              <a:buSzPts val="4000"/>
              <a:buFont typeface="Times New Roman"/>
              <a:buNone/>
            </a:pPr>
            <a:r>
              <a:rPr b="1" lang="ro-RO">
                <a:latin typeface="Times New Roman"/>
                <a:ea typeface="Times New Roman"/>
                <a:cs typeface="Times New Roman"/>
                <a:sym typeface="Times New Roman"/>
              </a:rPr>
              <a:t>Methodological suggestions:</a:t>
            </a:r>
            <a:endParaRPr/>
          </a:p>
        </p:txBody>
      </p:sp>
      <p:sp>
        <p:nvSpPr>
          <p:cNvPr id="376" name="Google Shape;376;p6"/>
          <p:cNvSpPr txBox="1"/>
          <p:nvPr>
            <p:ph idx="1" type="body"/>
          </p:nvPr>
        </p:nvSpPr>
        <p:spPr>
          <a:xfrm>
            <a:off x="4554583" y="261257"/>
            <a:ext cx="7637417" cy="6426926"/>
          </a:xfrm>
          <a:prstGeom prst="rect">
            <a:avLst/>
          </a:prstGeom>
          <a:noFill/>
          <a:ln>
            <a:noFill/>
          </a:ln>
        </p:spPr>
        <p:txBody>
          <a:bodyPr anchorCtr="0" anchor="ctr" bIns="45700" lIns="91425" spcFirstLastPara="1" rIns="91425" wrap="square" tIns="45700">
            <a:normAutofit fontScale="85000" lnSpcReduction="10000"/>
          </a:bodyPr>
          <a:lstStyle/>
          <a:p>
            <a:pPr indent="-228600" lvl="0" marL="228600" rtl="0" algn="l">
              <a:lnSpc>
                <a:spcPct val="107000"/>
              </a:lnSpc>
              <a:spcBef>
                <a:spcPts val="0"/>
              </a:spcBef>
              <a:spcAft>
                <a:spcPts val="0"/>
              </a:spcAft>
              <a:buSzPct val="123749"/>
              <a:buChar char="▪"/>
            </a:pPr>
            <a:r>
              <a:rPr lang="ro-RO">
                <a:latin typeface="Times New Roman"/>
                <a:ea typeface="Times New Roman"/>
                <a:cs typeface="Times New Roman"/>
                <a:sym typeface="Times New Roman"/>
              </a:rPr>
              <a:t>Each child with SEN has individual features and relationships with the environment, traits</a:t>
            </a:r>
            <a:endParaRPr sz="1600">
              <a:latin typeface="Calibri"/>
              <a:ea typeface="Calibri"/>
              <a:cs typeface="Calibri"/>
              <a:sym typeface="Calibri"/>
            </a:endParaRPr>
          </a:p>
          <a:p>
            <a:pPr indent="-228600" lvl="0" marL="228600" rtl="0" algn="l">
              <a:lnSpc>
                <a:spcPct val="107000"/>
              </a:lnSpc>
              <a:spcBef>
                <a:spcPts val="1800"/>
              </a:spcBef>
              <a:spcAft>
                <a:spcPts val="0"/>
              </a:spcAft>
              <a:buSzPct val="123749"/>
              <a:buChar char="▪"/>
            </a:pPr>
            <a:r>
              <a:rPr lang="ro-RO">
                <a:latin typeface="Times New Roman"/>
                <a:ea typeface="Times New Roman"/>
                <a:cs typeface="Times New Roman"/>
                <a:sym typeface="Times New Roman"/>
              </a:rPr>
              <a:t>which requires a personalized assessment and approach. Lack of focus on children with special needs, lack of motivation for learning, short-term memory and other individual features, require as for obtaining  the best possible results in dance therapy activities, the most frequent use of the didactic game in all its forms. In this sense, the teacher will insist on waking up the child's interest in dancing and the development of self-confidence. The didactic game will predominate, providing the context for active, individual and group participation that allows free expression of one's feelings. Emphasis will also be placed on spontaneity and the creativity of the child's manifestations.</a:t>
            </a:r>
            <a:endParaRPr sz="1600">
              <a:latin typeface="Calibri"/>
              <a:ea typeface="Calibri"/>
              <a:cs typeface="Calibri"/>
              <a:sym typeface="Calibri"/>
            </a:endParaRPr>
          </a:p>
          <a:p>
            <a:pPr indent="-228600" lvl="0" marL="228600" rtl="0" algn="l">
              <a:lnSpc>
                <a:spcPct val="107000"/>
              </a:lnSpc>
              <a:spcBef>
                <a:spcPts val="1800"/>
              </a:spcBef>
              <a:spcAft>
                <a:spcPts val="0"/>
              </a:spcAft>
              <a:buSzPct val="123749"/>
              <a:buChar char="▪"/>
            </a:pPr>
            <a:r>
              <a:rPr lang="ro-RO">
                <a:latin typeface="Times New Roman"/>
                <a:ea typeface="Times New Roman"/>
                <a:cs typeface="Times New Roman"/>
                <a:sym typeface="Times New Roman"/>
              </a:rPr>
              <a:t>         The movement on music, in the case of students with special educational needs, means:</a:t>
            </a:r>
            <a:endParaRPr sz="1600">
              <a:latin typeface="Calibri"/>
              <a:ea typeface="Calibri"/>
              <a:cs typeface="Calibri"/>
              <a:sym typeface="Calibri"/>
            </a:endParaRPr>
          </a:p>
          <a:p>
            <a:pPr indent="-228600" lvl="0" marL="228600" rtl="0" algn="l">
              <a:lnSpc>
                <a:spcPct val="107000"/>
              </a:lnSpc>
              <a:spcBef>
                <a:spcPts val="1800"/>
              </a:spcBef>
              <a:spcAft>
                <a:spcPts val="0"/>
              </a:spcAft>
              <a:buSzPct val="123749"/>
              <a:buChar char="▪"/>
            </a:pPr>
            <a:r>
              <a:rPr lang="ro-RO">
                <a:latin typeface="Times New Roman"/>
                <a:ea typeface="Times New Roman"/>
                <a:cs typeface="Times New Roman"/>
                <a:sym typeface="Times New Roman"/>
              </a:rPr>
              <a:t>- clapping on the hands, knees, chest, etc .;</a:t>
            </a:r>
            <a:endParaRPr sz="1600">
              <a:latin typeface="Calibri"/>
              <a:ea typeface="Calibri"/>
              <a:cs typeface="Calibri"/>
              <a:sym typeface="Calibri"/>
            </a:endParaRPr>
          </a:p>
          <a:p>
            <a:pPr indent="-228600" lvl="0" marL="228600" rtl="0" algn="l">
              <a:lnSpc>
                <a:spcPct val="107000"/>
              </a:lnSpc>
              <a:spcBef>
                <a:spcPts val="1800"/>
              </a:spcBef>
              <a:spcAft>
                <a:spcPts val="0"/>
              </a:spcAft>
              <a:buSzPct val="123749"/>
              <a:buChar char="▪"/>
            </a:pPr>
            <a:r>
              <a:rPr lang="ro-RO">
                <a:latin typeface="Times New Roman"/>
                <a:ea typeface="Times New Roman"/>
                <a:cs typeface="Times New Roman"/>
                <a:sym typeface="Times New Roman"/>
              </a:rPr>
              <a:t>- equal steps, on the spot or on the move;</a:t>
            </a:r>
            <a:endParaRPr sz="1600">
              <a:latin typeface="Calibri"/>
              <a:ea typeface="Calibri"/>
              <a:cs typeface="Calibri"/>
              <a:sym typeface="Calibri"/>
            </a:endParaRPr>
          </a:p>
          <a:p>
            <a:pPr indent="-228600" lvl="0" marL="228600" rtl="0" algn="l">
              <a:lnSpc>
                <a:spcPct val="107000"/>
              </a:lnSpc>
              <a:spcBef>
                <a:spcPts val="1800"/>
              </a:spcBef>
              <a:spcAft>
                <a:spcPts val="0"/>
              </a:spcAft>
              <a:buSzPct val="123749"/>
              <a:buChar char="▪"/>
            </a:pPr>
            <a:r>
              <a:rPr lang="ro-RO">
                <a:latin typeface="Times New Roman"/>
                <a:ea typeface="Times New Roman"/>
                <a:cs typeface="Times New Roman"/>
                <a:sym typeface="Times New Roman"/>
              </a:rPr>
              <a:t>- simple dance steps;</a:t>
            </a:r>
            <a:endParaRPr sz="1600">
              <a:latin typeface="Calibri"/>
              <a:ea typeface="Calibri"/>
              <a:cs typeface="Calibri"/>
              <a:sym typeface="Calibri"/>
            </a:endParaRPr>
          </a:p>
          <a:p>
            <a:pPr indent="-228600" lvl="0" marL="228600" rtl="0" algn="l">
              <a:lnSpc>
                <a:spcPct val="107000"/>
              </a:lnSpc>
              <a:spcBef>
                <a:spcPts val="1800"/>
              </a:spcBef>
              <a:spcAft>
                <a:spcPts val="0"/>
              </a:spcAft>
              <a:buSzPct val="123749"/>
              <a:buChar char="▪"/>
            </a:pPr>
            <a:r>
              <a:rPr lang="ro-RO">
                <a:latin typeface="Times New Roman"/>
                <a:ea typeface="Times New Roman"/>
                <a:cs typeface="Times New Roman"/>
                <a:sym typeface="Times New Roman"/>
              </a:rPr>
              <a:t>- rhythmic lifting on peaks;</a:t>
            </a:r>
            <a:endParaRPr sz="1600">
              <a:latin typeface="Calibri"/>
              <a:ea typeface="Calibri"/>
              <a:cs typeface="Calibri"/>
              <a:sym typeface="Calibri"/>
            </a:endParaRPr>
          </a:p>
          <a:p>
            <a:pPr indent="-228600" lvl="0" marL="228600" rtl="0" algn="l">
              <a:lnSpc>
                <a:spcPct val="107000"/>
              </a:lnSpc>
              <a:spcBef>
                <a:spcPts val="1800"/>
              </a:spcBef>
              <a:spcAft>
                <a:spcPts val="0"/>
              </a:spcAft>
              <a:buSzPct val="123749"/>
              <a:buChar char="▪"/>
            </a:pPr>
            <a:r>
              <a:rPr lang="ro-RO">
                <a:latin typeface="Times New Roman"/>
                <a:ea typeface="Times New Roman"/>
                <a:cs typeface="Times New Roman"/>
                <a:sym typeface="Times New Roman"/>
              </a:rPr>
              <a:t>- movements of the arms, of the torso;</a:t>
            </a:r>
            <a:endParaRPr sz="1600">
              <a:latin typeface="Calibri"/>
              <a:ea typeface="Calibri"/>
              <a:cs typeface="Calibri"/>
              <a:sym typeface="Calibri"/>
            </a:endParaRPr>
          </a:p>
          <a:p>
            <a:pPr indent="-228600" lvl="0" marL="228600" rtl="0" algn="l">
              <a:lnSpc>
                <a:spcPct val="107000"/>
              </a:lnSpc>
              <a:spcBef>
                <a:spcPts val="1800"/>
              </a:spcBef>
              <a:spcAft>
                <a:spcPts val="0"/>
              </a:spcAft>
              <a:buSzPct val="123749"/>
              <a:buChar char="▪"/>
            </a:pPr>
            <a:r>
              <a:rPr lang="ro-RO">
                <a:latin typeface="Times New Roman"/>
                <a:ea typeface="Times New Roman"/>
                <a:cs typeface="Times New Roman"/>
                <a:sym typeface="Times New Roman"/>
              </a:rPr>
              <a:t>- movements suggested by the text of the song (actions, characters);</a:t>
            </a:r>
            <a:endParaRPr sz="1600">
              <a:latin typeface="Calibri"/>
              <a:ea typeface="Calibri"/>
              <a:cs typeface="Calibri"/>
              <a:sym typeface="Calibri"/>
            </a:endParaRPr>
          </a:p>
          <a:p>
            <a:pPr indent="-228600" lvl="0" marL="228600" rtl="0" algn="l">
              <a:lnSpc>
                <a:spcPct val="107000"/>
              </a:lnSpc>
              <a:spcBef>
                <a:spcPts val="1800"/>
              </a:spcBef>
              <a:spcAft>
                <a:spcPts val="0"/>
              </a:spcAft>
              <a:buSzPct val="123749"/>
              <a:buChar char="▪"/>
            </a:pPr>
            <a:r>
              <a:rPr lang="ro-RO">
                <a:latin typeface="Times New Roman"/>
                <a:ea typeface="Times New Roman"/>
                <a:cs typeface="Times New Roman"/>
                <a:sym typeface="Times New Roman"/>
              </a:rPr>
              <a:t>- handling musical toys;</a:t>
            </a:r>
            <a:endParaRPr sz="1600">
              <a:latin typeface="Calibri"/>
              <a:ea typeface="Calibri"/>
              <a:cs typeface="Calibri"/>
              <a:sym typeface="Calibri"/>
            </a:endParaRPr>
          </a:p>
          <a:p>
            <a:pPr indent="-228600" lvl="0" marL="228600" rtl="0" algn="l">
              <a:lnSpc>
                <a:spcPct val="120000"/>
              </a:lnSpc>
              <a:spcBef>
                <a:spcPts val="1800"/>
              </a:spcBef>
              <a:spcAft>
                <a:spcPts val="0"/>
              </a:spcAft>
              <a:buSzPct val="109999"/>
              <a:buChar char="▪"/>
            </a:pPr>
            <a:r>
              <a:rPr lang="ro-RO">
                <a:latin typeface="Times New Roman"/>
                <a:ea typeface="Times New Roman"/>
                <a:cs typeface="Times New Roman"/>
                <a:sym typeface="Times New Roman"/>
              </a:rPr>
              <a:t>- intuitively directed. </a:t>
            </a:r>
            <a:endParaRPr/>
          </a:p>
        </p:txBody>
      </p:sp>
    </p:spTree>
  </p:cSld>
  <p:clrMapOvr>
    <a:masterClrMapping/>
  </p:clrMapOvr>
  <p:transition spd="slow" p14:dur="1600">
    <p:blinds dir="ver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0" name="Shape 380"/>
        <p:cNvGrpSpPr/>
        <p:nvPr/>
      </p:nvGrpSpPr>
      <p:grpSpPr>
        <a:xfrm>
          <a:off x="0" y="0"/>
          <a:ext cx="0" cy="0"/>
          <a:chOff x="0" y="0"/>
          <a:chExt cx="0" cy="0"/>
        </a:xfrm>
      </p:grpSpPr>
      <p:sp>
        <p:nvSpPr>
          <p:cNvPr id="381" name="Google Shape;381;p7"/>
          <p:cNvSpPr txBox="1"/>
          <p:nvPr>
            <p:ph type="title"/>
          </p:nvPr>
        </p:nvSpPr>
        <p:spPr>
          <a:xfrm>
            <a:off x="888631" y="2349925"/>
            <a:ext cx="3498979" cy="2456442"/>
          </a:xfrm>
          <a:prstGeom prst="rect">
            <a:avLst/>
          </a:prstGeom>
          <a:noFill/>
          <a:ln>
            <a:noFill/>
          </a:ln>
        </p:spPr>
        <p:txBody>
          <a:bodyPr anchorCtr="0" anchor="ctr" bIns="228600" lIns="228600" spcFirstLastPara="1" rIns="228600" wrap="square" tIns="228600">
            <a:normAutofit fontScale="90000"/>
          </a:bodyPr>
          <a:lstStyle/>
          <a:p>
            <a:pPr indent="0" lvl="0" marL="0" rtl="0" algn="ctr">
              <a:lnSpc>
                <a:spcPct val="107000"/>
              </a:lnSpc>
              <a:spcBef>
                <a:spcPts val="0"/>
              </a:spcBef>
              <a:spcAft>
                <a:spcPts val="0"/>
              </a:spcAft>
              <a:buClr>
                <a:srgbClr val="FFFEFF"/>
              </a:buClr>
              <a:buSzPct val="100000"/>
              <a:buFont typeface="Times New Roman"/>
              <a:buNone/>
            </a:pPr>
            <a:r>
              <a:rPr b="1" lang="ro-RO">
                <a:latin typeface="Times New Roman"/>
                <a:ea typeface="Times New Roman"/>
                <a:cs typeface="Times New Roman"/>
                <a:sym typeface="Times New Roman"/>
              </a:rPr>
              <a:t>Ways to evaluate the results                                                                                      </a:t>
            </a:r>
            <a:br>
              <a:rPr lang="ro-RO" sz="3600">
                <a:latin typeface="Calibri"/>
                <a:ea typeface="Calibri"/>
                <a:cs typeface="Calibri"/>
                <a:sym typeface="Calibri"/>
              </a:rPr>
            </a:br>
            <a:endParaRPr/>
          </a:p>
        </p:txBody>
      </p:sp>
      <p:sp>
        <p:nvSpPr>
          <p:cNvPr id="382" name="Google Shape;382;p7"/>
          <p:cNvSpPr txBox="1"/>
          <p:nvPr>
            <p:ph idx="1" type="body"/>
          </p:nvPr>
        </p:nvSpPr>
        <p:spPr>
          <a:xfrm>
            <a:off x="4685211" y="478971"/>
            <a:ext cx="7350035" cy="6379029"/>
          </a:xfrm>
          <a:prstGeom prst="rect">
            <a:avLst/>
          </a:prstGeom>
          <a:noFill/>
          <a:ln>
            <a:noFill/>
          </a:ln>
        </p:spPr>
        <p:txBody>
          <a:bodyPr anchorCtr="0" anchor="ctr" bIns="45700" lIns="91425" spcFirstLastPara="1" rIns="91425" wrap="square" tIns="45700">
            <a:normAutofit/>
          </a:bodyPr>
          <a:lstStyle/>
          <a:p>
            <a:pPr indent="-228600" lvl="0" marL="228600" rtl="0" algn="l">
              <a:lnSpc>
                <a:spcPct val="107000"/>
              </a:lnSpc>
              <a:spcBef>
                <a:spcPts val="0"/>
              </a:spcBef>
              <a:spcAft>
                <a:spcPts val="0"/>
              </a:spcAft>
              <a:buSzPts val="1980"/>
              <a:buChar char="▪"/>
            </a:pPr>
            <a:r>
              <a:rPr lang="ro-RO">
                <a:latin typeface="Times New Roman"/>
                <a:ea typeface="Times New Roman"/>
                <a:cs typeface="Times New Roman"/>
                <a:sym typeface="Times New Roman"/>
              </a:rPr>
              <a:t>Recommended with priority modern approach to assessment as a learning activity. In this context, methods are appropriate such as: systematic observation of students' behavior, following personal progress  in natural contexts, adapted to age and disability. It is it is recommended that the assessment be made according to specific standards for students with SEN.</a:t>
            </a:r>
            <a:endParaRPr sz="1600">
              <a:latin typeface="Calibri"/>
              <a:ea typeface="Calibri"/>
              <a:cs typeface="Calibri"/>
              <a:sym typeface="Calibri"/>
            </a:endParaRPr>
          </a:p>
          <a:p>
            <a:pPr indent="-228600" lvl="0" marL="228600" rtl="0" algn="l">
              <a:lnSpc>
                <a:spcPct val="107000"/>
              </a:lnSpc>
              <a:spcBef>
                <a:spcPts val="1800"/>
              </a:spcBef>
              <a:spcAft>
                <a:spcPts val="0"/>
              </a:spcAft>
              <a:buSzPts val="1980"/>
              <a:buChar char="▪"/>
            </a:pPr>
            <a:r>
              <a:rPr lang="ro-RO">
                <a:latin typeface="Times New Roman"/>
                <a:ea typeface="Times New Roman"/>
                <a:cs typeface="Times New Roman"/>
                <a:sym typeface="Times New Roman"/>
              </a:rPr>
              <a:t>      The assessment also guides the teacher in adjusting the teaching strategies according to the individual and age characteristics of the students.</a:t>
            </a:r>
            <a:endParaRPr sz="1600">
              <a:latin typeface="Calibri"/>
              <a:ea typeface="Calibri"/>
              <a:cs typeface="Calibri"/>
              <a:sym typeface="Calibri"/>
            </a:endParaRPr>
          </a:p>
          <a:p>
            <a:pPr indent="-228600" lvl="0" marL="228600" rtl="0" algn="l">
              <a:lnSpc>
                <a:spcPct val="107000"/>
              </a:lnSpc>
              <a:spcBef>
                <a:spcPts val="1800"/>
              </a:spcBef>
              <a:spcAft>
                <a:spcPts val="0"/>
              </a:spcAft>
              <a:buSzPts val="1980"/>
              <a:buChar char="▪"/>
            </a:pPr>
            <a:r>
              <a:rPr lang="ro-RO">
                <a:latin typeface="Times New Roman"/>
                <a:ea typeface="Times New Roman"/>
                <a:cs typeface="Times New Roman"/>
                <a:sym typeface="Times New Roman"/>
              </a:rPr>
              <a:t>      The assessment process will focus on the recognition of learning experiences and skills acquired by children in non-formal contexts. </a:t>
            </a:r>
            <a:endParaRPr sz="1600">
              <a:latin typeface="Calibri"/>
              <a:ea typeface="Calibri"/>
              <a:cs typeface="Calibri"/>
              <a:sym typeface="Calibri"/>
            </a:endParaRPr>
          </a:p>
          <a:p>
            <a:pPr indent="-228600" lvl="0" marL="228600" rtl="0" algn="l">
              <a:lnSpc>
                <a:spcPct val="107000"/>
              </a:lnSpc>
              <a:spcBef>
                <a:spcPts val="1800"/>
              </a:spcBef>
              <a:spcAft>
                <a:spcPts val="0"/>
              </a:spcAft>
              <a:buSzPts val="1980"/>
              <a:buChar char="▪"/>
            </a:pPr>
            <a:r>
              <a:rPr lang="ro-RO">
                <a:latin typeface="Times New Roman"/>
                <a:ea typeface="Times New Roman"/>
                <a:cs typeface="Times New Roman"/>
                <a:sym typeface="Times New Roman"/>
              </a:rPr>
              <a:t>      The child's evolution will be recorded, communicated and discussed with parents. </a:t>
            </a:r>
            <a:endParaRPr sz="1600">
              <a:latin typeface="Calibri"/>
              <a:ea typeface="Calibri"/>
              <a:cs typeface="Calibri"/>
              <a:sym typeface="Calibri"/>
            </a:endParaRPr>
          </a:p>
          <a:p>
            <a:pPr indent="-228600" lvl="0" marL="228600" rtl="0" algn="l">
              <a:lnSpc>
                <a:spcPct val="107000"/>
              </a:lnSpc>
              <a:spcBef>
                <a:spcPts val="1800"/>
              </a:spcBef>
              <a:spcAft>
                <a:spcPts val="0"/>
              </a:spcAft>
              <a:buSzPts val="1980"/>
              <a:buChar char="▪"/>
            </a:pPr>
            <a:r>
              <a:rPr lang="ro-RO">
                <a:latin typeface="Times New Roman"/>
                <a:ea typeface="Times New Roman"/>
                <a:cs typeface="Times New Roman"/>
                <a:sym typeface="Times New Roman"/>
              </a:rPr>
              <a:t>      Throughout the learning and assessment activity will be monitored,  encouraged and valued the progress of each child.</a:t>
            </a:r>
            <a:endParaRPr sz="1600">
              <a:latin typeface="Calibri"/>
              <a:ea typeface="Calibri"/>
              <a:cs typeface="Calibri"/>
              <a:sym typeface="Calibri"/>
            </a:endParaRPr>
          </a:p>
          <a:p>
            <a:pPr indent="-102870" lvl="0" marL="228600" rtl="0" algn="l">
              <a:lnSpc>
                <a:spcPct val="120000"/>
              </a:lnSpc>
              <a:spcBef>
                <a:spcPts val="1800"/>
              </a:spcBef>
              <a:spcAft>
                <a:spcPts val="0"/>
              </a:spcAft>
              <a:buSzPts val="1980"/>
              <a:buNone/>
            </a:pPr>
            <a:r>
              <a:t/>
            </a:r>
            <a:endParaRPr/>
          </a:p>
        </p:txBody>
      </p:sp>
    </p:spTree>
  </p:cSld>
  <p:clrMapOvr>
    <a:masterClrMapping/>
  </p:clrMapOvr>
  <p:transition spd="slow">
    <p:comb/>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6" name="Shape 386"/>
        <p:cNvGrpSpPr/>
        <p:nvPr/>
      </p:nvGrpSpPr>
      <p:grpSpPr>
        <a:xfrm>
          <a:off x="0" y="0"/>
          <a:ext cx="0" cy="0"/>
          <a:chOff x="0" y="0"/>
          <a:chExt cx="0" cy="0"/>
        </a:xfrm>
      </p:grpSpPr>
      <p:sp>
        <p:nvSpPr>
          <p:cNvPr id="387" name="Google Shape;387;p8"/>
          <p:cNvSpPr txBox="1"/>
          <p:nvPr>
            <p:ph type="ctrTitle"/>
          </p:nvPr>
        </p:nvSpPr>
        <p:spPr>
          <a:xfrm flipH="1">
            <a:off x="2194559" y="766354"/>
            <a:ext cx="8244589" cy="1105989"/>
          </a:xfrm>
          <a:prstGeom prst="rect">
            <a:avLst/>
          </a:prstGeom>
          <a:noFill/>
          <a:ln>
            <a:noFill/>
          </a:ln>
        </p:spPr>
        <p:txBody>
          <a:bodyPr anchorCtr="0" anchor="b" bIns="0" lIns="228600" spcFirstLastPara="1" rIns="228600" wrap="square" tIns="228600">
            <a:normAutofit/>
          </a:bodyPr>
          <a:lstStyle/>
          <a:p>
            <a:pPr indent="0" lvl="0" marL="0" rtl="0" algn="ctr">
              <a:lnSpc>
                <a:spcPct val="80000"/>
              </a:lnSpc>
              <a:spcBef>
                <a:spcPts val="0"/>
              </a:spcBef>
              <a:spcAft>
                <a:spcPts val="0"/>
              </a:spcAft>
              <a:buClr>
                <a:srgbClr val="FFFEFF"/>
              </a:buClr>
              <a:buSzPts val="5400"/>
              <a:buFont typeface="Times New Roman"/>
              <a:buNone/>
            </a:pPr>
            <a:r>
              <a:rPr b="1" lang="ro-RO">
                <a:latin typeface="Times New Roman"/>
                <a:ea typeface="Times New Roman"/>
                <a:cs typeface="Times New Roman"/>
                <a:sym typeface="Times New Roman"/>
              </a:rPr>
              <a:t>General competencies : </a:t>
            </a:r>
            <a:endParaRPr/>
          </a:p>
        </p:txBody>
      </p:sp>
      <p:sp>
        <p:nvSpPr>
          <p:cNvPr id="388" name="Google Shape;388;p8"/>
          <p:cNvSpPr txBox="1"/>
          <p:nvPr>
            <p:ph idx="1" type="subTitle"/>
          </p:nvPr>
        </p:nvSpPr>
        <p:spPr>
          <a:xfrm>
            <a:off x="1811383" y="2194560"/>
            <a:ext cx="8621281" cy="3034294"/>
          </a:xfrm>
          <a:prstGeom prst="rect">
            <a:avLst/>
          </a:prstGeom>
          <a:noFill/>
          <a:ln>
            <a:noFill/>
          </a:ln>
        </p:spPr>
        <p:txBody>
          <a:bodyPr anchorCtr="0" anchor="t" bIns="45700" lIns="91425" spcFirstLastPara="1" rIns="91425" wrap="square" tIns="0">
            <a:normAutofit/>
          </a:bodyPr>
          <a:lstStyle/>
          <a:p>
            <a:pPr indent="0" lvl="0" marL="0" rtl="0" algn="ctr">
              <a:lnSpc>
                <a:spcPct val="107000"/>
              </a:lnSpc>
              <a:spcBef>
                <a:spcPts val="0"/>
              </a:spcBef>
              <a:spcAft>
                <a:spcPts val="0"/>
              </a:spcAft>
              <a:buSzPts val="1980"/>
              <a:buNone/>
            </a:pPr>
            <a:r>
              <a:rPr b="1" lang="ro-RO">
                <a:solidFill>
                  <a:srgbClr val="345D7E"/>
                </a:solidFill>
                <a:latin typeface="Times New Roman"/>
                <a:ea typeface="Times New Roman"/>
                <a:cs typeface="Times New Roman"/>
                <a:sym typeface="Times New Roman"/>
              </a:rPr>
              <a:t>1.Influencing the healthy, correct and harmonious evolution of the body by respecting the rules of personal hygiene and the prevention of sports accidents;</a:t>
            </a:r>
            <a:endParaRPr b="1" sz="1600">
              <a:solidFill>
                <a:srgbClr val="345D7E"/>
              </a:solidFill>
              <a:latin typeface="Calibri"/>
              <a:ea typeface="Calibri"/>
              <a:cs typeface="Calibri"/>
              <a:sym typeface="Calibri"/>
            </a:endParaRPr>
          </a:p>
          <a:p>
            <a:pPr indent="0" lvl="0" marL="0" rtl="0" algn="ctr">
              <a:lnSpc>
                <a:spcPct val="107000"/>
              </a:lnSpc>
              <a:spcBef>
                <a:spcPts val="1800"/>
              </a:spcBef>
              <a:spcAft>
                <a:spcPts val="0"/>
              </a:spcAft>
              <a:buSzPts val="1980"/>
              <a:buNone/>
            </a:pPr>
            <a:r>
              <a:rPr b="1" lang="ro-RO">
                <a:solidFill>
                  <a:srgbClr val="FFFF00"/>
                </a:solidFill>
                <a:latin typeface="Times New Roman"/>
                <a:ea typeface="Times New Roman"/>
                <a:cs typeface="Times New Roman"/>
                <a:sym typeface="Times New Roman"/>
              </a:rPr>
              <a:t>2.Developing the ability to receive the rhythm of a song;</a:t>
            </a:r>
            <a:endParaRPr b="1" sz="1600">
              <a:solidFill>
                <a:srgbClr val="FFFF00"/>
              </a:solidFill>
              <a:latin typeface="Calibri"/>
              <a:ea typeface="Calibri"/>
              <a:cs typeface="Calibri"/>
              <a:sym typeface="Calibri"/>
            </a:endParaRPr>
          </a:p>
          <a:p>
            <a:pPr indent="0" lvl="0" marL="0" rtl="0" algn="ctr">
              <a:lnSpc>
                <a:spcPct val="107000"/>
              </a:lnSpc>
              <a:spcBef>
                <a:spcPts val="1800"/>
              </a:spcBef>
              <a:spcAft>
                <a:spcPts val="0"/>
              </a:spcAft>
              <a:buSzPts val="1980"/>
              <a:buNone/>
            </a:pPr>
            <a:r>
              <a:rPr b="1" lang="ro-RO">
                <a:solidFill>
                  <a:srgbClr val="A17B35"/>
                </a:solidFill>
                <a:latin typeface="Times New Roman"/>
                <a:ea typeface="Times New Roman"/>
                <a:cs typeface="Times New Roman"/>
                <a:sym typeface="Times New Roman"/>
              </a:rPr>
              <a:t>3.Formation and development of skills and abilities to interpret a choreographic text in the rhythm of music;</a:t>
            </a:r>
            <a:endParaRPr b="1" sz="1600">
              <a:solidFill>
                <a:srgbClr val="A17B35"/>
              </a:solidFill>
              <a:latin typeface="Calibri"/>
              <a:ea typeface="Calibri"/>
              <a:cs typeface="Calibri"/>
              <a:sym typeface="Calibri"/>
            </a:endParaRPr>
          </a:p>
          <a:p>
            <a:pPr indent="0" lvl="0" marL="0" rtl="0" algn="ctr">
              <a:lnSpc>
                <a:spcPct val="100000"/>
              </a:lnSpc>
              <a:spcBef>
                <a:spcPts val="1800"/>
              </a:spcBef>
              <a:spcAft>
                <a:spcPts val="0"/>
              </a:spcAft>
              <a:buSzPts val="1980"/>
              <a:buNone/>
            </a:pPr>
            <a:r>
              <a:rPr b="1" lang="ro-RO">
                <a:solidFill>
                  <a:srgbClr val="FF0000"/>
                </a:solidFill>
                <a:latin typeface="Times New Roman"/>
                <a:ea typeface="Times New Roman"/>
                <a:cs typeface="Times New Roman"/>
                <a:sym typeface="Times New Roman"/>
              </a:rPr>
              <a:t>4.Stimulating the interest and motivation for dancing.</a:t>
            </a:r>
            <a:endParaRPr b="1">
              <a:solidFill>
                <a:srgbClr val="FF0000"/>
              </a:solidFill>
            </a:endParaRPr>
          </a:p>
        </p:txBody>
      </p:sp>
    </p:spTree>
  </p:cSld>
  <p:clrMapOvr>
    <a:masterClrMapping/>
  </p:clrMapOvr>
  <p:transition spd="slow">
    <p:push/>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2" name="Shape 392"/>
        <p:cNvGrpSpPr/>
        <p:nvPr/>
      </p:nvGrpSpPr>
      <p:grpSpPr>
        <a:xfrm>
          <a:off x="0" y="0"/>
          <a:ext cx="0" cy="0"/>
          <a:chOff x="0" y="0"/>
          <a:chExt cx="0" cy="0"/>
        </a:xfrm>
      </p:grpSpPr>
      <p:graphicFrame>
        <p:nvGraphicFramePr>
          <p:cNvPr id="393" name="Google Shape;393;p9"/>
          <p:cNvGraphicFramePr/>
          <p:nvPr/>
        </p:nvGraphicFramePr>
        <p:xfrm>
          <a:off x="699247" y="591672"/>
          <a:ext cx="3000000" cy="3000000"/>
        </p:xfrm>
        <a:graphic>
          <a:graphicData uri="http://schemas.openxmlformats.org/drawingml/2006/table">
            <a:tbl>
              <a:tblPr>
                <a:noFill/>
                <a:tableStyleId>{651AA0A4-7221-40D9-8288-BE13017E91FF}</a:tableStyleId>
              </a:tblPr>
              <a:tblGrid>
                <a:gridCol w="2764225"/>
                <a:gridCol w="8567175"/>
              </a:tblGrid>
              <a:tr h="1110350">
                <a:tc>
                  <a:txBody>
                    <a:bodyPr/>
                    <a:lstStyle/>
                    <a:p>
                      <a:pPr indent="0" lvl="0" marL="0" marR="0" rtl="0" algn="l">
                        <a:lnSpc>
                          <a:spcPct val="107000"/>
                        </a:lnSpc>
                        <a:spcBef>
                          <a:spcPts val="0"/>
                        </a:spcBef>
                        <a:spcAft>
                          <a:spcPts val="0"/>
                        </a:spcAft>
                        <a:buNone/>
                      </a:pPr>
                      <a:r>
                        <a:rPr b="1" lang="ro-RO" sz="1600" u="none" cap="none" strike="noStrike">
                          <a:solidFill>
                            <a:srgbClr val="FFFF00"/>
                          </a:solidFill>
                          <a:latin typeface="Times New Roman"/>
                          <a:ea typeface="Times New Roman"/>
                          <a:cs typeface="Times New Roman"/>
                          <a:sym typeface="Times New Roman"/>
                        </a:rPr>
                        <a:t>General competencies 1</a:t>
                      </a:r>
                      <a:endParaRPr sz="1600" u="none" cap="none" strike="noStrike">
                        <a:solidFill>
                          <a:srgbClr val="FFFF00"/>
                        </a:solidFill>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BDD6EE"/>
                    </a:solidFill>
                  </a:tcPr>
                </a:tc>
                <a:tc>
                  <a:txBody>
                    <a:bodyPr/>
                    <a:lstStyle/>
                    <a:p>
                      <a:pPr indent="0" lvl="0" marL="0" marR="0" rtl="0" algn="l">
                        <a:lnSpc>
                          <a:spcPct val="107000"/>
                        </a:lnSpc>
                        <a:spcBef>
                          <a:spcPts val="0"/>
                        </a:spcBef>
                        <a:spcAft>
                          <a:spcPts val="0"/>
                        </a:spcAft>
                        <a:buNone/>
                      </a:pPr>
                      <a:r>
                        <a:rPr b="1" lang="ro-RO" sz="2000" u="none" cap="none" strike="noStrike">
                          <a:solidFill>
                            <a:srgbClr val="FFFF00"/>
                          </a:solidFill>
                          <a:latin typeface="Times New Roman"/>
                          <a:ea typeface="Times New Roman"/>
                          <a:cs typeface="Times New Roman"/>
                          <a:sym typeface="Times New Roman"/>
                        </a:rPr>
                        <a:t>Influencing the healthy, correct and harmonious evolution of the body by respecting the rules of personal hygiene and the prevention of sports accidents</a:t>
                      </a:r>
                      <a:endParaRPr sz="2000" u="none" cap="none" strike="noStrike">
                        <a:solidFill>
                          <a:srgbClr val="FFFF00"/>
                        </a:solidFill>
                        <a:latin typeface="Calibri"/>
                        <a:ea typeface="Calibri"/>
                        <a:cs typeface="Calibri"/>
                        <a:sym typeface="Calibri"/>
                      </a:endParaRPr>
                    </a:p>
                    <a:p>
                      <a:pPr indent="0" lvl="0" marL="0" marR="0" rtl="0" algn="ctr">
                        <a:lnSpc>
                          <a:spcPct val="107000"/>
                        </a:lnSpc>
                        <a:spcBef>
                          <a:spcPts val="0"/>
                        </a:spcBef>
                        <a:spcAft>
                          <a:spcPts val="0"/>
                        </a:spcAft>
                        <a:buNone/>
                      </a:pPr>
                      <a:r>
                        <a:rPr b="1" lang="ro-RO" sz="1600" u="none" cap="none" strike="noStrike">
                          <a:latin typeface="Times New Roman"/>
                          <a:ea typeface="Times New Roman"/>
                          <a:cs typeface="Times New Roman"/>
                          <a:sym typeface="Times New Roman"/>
                        </a:rPr>
                        <a:t> </a:t>
                      </a:r>
                      <a:endParaRPr sz="1600" u="none" cap="none" strike="noStrike">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BDD6EE"/>
                    </a:solidFill>
                  </a:tcPr>
                </a:tc>
              </a:tr>
              <a:tr h="740225">
                <a:tc>
                  <a:txBody>
                    <a:bodyPr/>
                    <a:lstStyle/>
                    <a:p>
                      <a:pPr indent="0" lvl="0" marL="0" marR="0" rtl="0" algn="l">
                        <a:lnSpc>
                          <a:spcPct val="107000"/>
                        </a:lnSpc>
                        <a:spcBef>
                          <a:spcPts val="0"/>
                        </a:spcBef>
                        <a:spcAft>
                          <a:spcPts val="0"/>
                        </a:spcAft>
                        <a:buNone/>
                      </a:pPr>
                      <a:r>
                        <a:rPr b="1" lang="ro-RO" sz="1600" u="none" cap="none" strike="noStrike">
                          <a:solidFill>
                            <a:srgbClr val="FF0000"/>
                          </a:solidFill>
                          <a:latin typeface="Times New Roman"/>
                          <a:ea typeface="Times New Roman"/>
                          <a:cs typeface="Times New Roman"/>
                          <a:sym typeface="Times New Roman"/>
                        </a:rPr>
                        <a:t>Learning outcomes </a:t>
                      </a:r>
                      <a:endParaRPr b="1" sz="1600" u="none" cap="none" strike="noStrike">
                        <a:solidFill>
                          <a:srgbClr val="FF0000"/>
                        </a:solidFill>
                        <a:latin typeface="Times New Roman"/>
                        <a:ea typeface="Times New Roman"/>
                        <a:cs typeface="Times New Roman"/>
                        <a:sym typeface="Times New Roman"/>
                      </a:endParaRPr>
                    </a:p>
                    <a:p>
                      <a:pPr indent="0" lvl="0" marL="0" marR="0" rtl="0" algn="l">
                        <a:lnSpc>
                          <a:spcPct val="107000"/>
                        </a:lnSpc>
                        <a:spcBef>
                          <a:spcPts val="0"/>
                        </a:spcBef>
                        <a:spcAft>
                          <a:spcPts val="0"/>
                        </a:spcAft>
                        <a:buNone/>
                      </a:pPr>
                      <a:r>
                        <a:rPr b="1" lang="ro-RO" sz="1600" u="none" cap="none" strike="noStrike">
                          <a:solidFill>
                            <a:srgbClr val="FF0000"/>
                          </a:solidFill>
                          <a:latin typeface="Times New Roman"/>
                          <a:ea typeface="Times New Roman"/>
                          <a:cs typeface="Times New Roman"/>
                          <a:sym typeface="Times New Roman"/>
                        </a:rPr>
                        <a:t>(reference objectives)</a:t>
                      </a:r>
                      <a:endParaRPr sz="1600" u="none" cap="none" strike="noStrike">
                        <a:solidFill>
                          <a:srgbClr val="FF0000"/>
                        </a:solidFill>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BDD6EE"/>
                    </a:solidFill>
                  </a:tcPr>
                </a:tc>
                <a:tc>
                  <a:txBody>
                    <a:bodyPr/>
                    <a:lstStyle/>
                    <a:p>
                      <a:pPr indent="0" lvl="0" marL="0" marR="0" rtl="0" algn="just">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 </a:t>
                      </a:r>
                      <a:endParaRPr sz="1600" u="none" cap="none" strike="noStrike">
                        <a:latin typeface="Calibri"/>
                        <a:ea typeface="Calibri"/>
                        <a:cs typeface="Calibri"/>
                        <a:sym typeface="Calibri"/>
                      </a:endParaRPr>
                    </a:p>
                    <a:p>
                      <a:pPr indent="0" lvl="0" marL="0" marR="0" rtl="0" algn="ctr">
                        <a:lnSpc>
                          <a:spcPct val="107000"/>
                        </a:lnSpc>
                        <a:spcBef>
                          <a:spcPts val="0"/>
                        </a:spcBef>
                        <a:spcAft>
                          <a:spcPts val="0"/>
                        </a:spcAft>
                        <a:buNone/>
                      </a:pPr>
                      <a:r>
                        <a:rPr b="1" lang="ro-RO" sz="1600" u="none" cap="none" strike="noStrike">
                          <a:solidFill>
                            <a:srgbClr val="FF0000"/>
                          </a:solidFill>
                          <a:latin typeface="Times New Roman"/>
                          <a:ea typeface="Times New Roman"/>
                          <a:cs typeface="Times New Roman"/>
                          <a:sym typeface="Times New Roman"/>
                        </a:rPr>
                        <a:t>Example activities:</a:t>
                      </a:r>
                      <a:endParaRPr sz="1600" u="none" cap="none" strike="noStrike">
                        <a:solidFill>
                          <a:srgbClr val="FF0000"/>
                        </a:solidFill>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412400">
                <a:tc>
                  <a:txBody>
                    <a:bodyPr/>
                    <a:lstStyle/>
                    <a:p>
                      <a:pPr indent="0" lvl="0" marL="0" marR="0" rtl="0" algn="l">
                        <a:lnSpc>
                          <a:spcPct val="107000"/>
                        </a:lnSpc>
                        <a:spcBef>
                          <a:spcPts val="0"/>
                        </a:spcBef>
                        <a:spcAft>
                          <a:spcPts val="0"/>
                        </a:spcAft>
                        <a:buNone/>
                      </a:pPr>
                      <a:r>
                        <a:rPr b="1" lang="ro-RO" sz="1600" u="none" cap="none" strike="noStrike">
                          <a:latin typeface="Times New Roman"/>
                          <a:ea typeface="Times New Roman"/>
                          <a:cs typeface="Times New Roman"/>
                          <a:sym typeface="Times New Roman"/>
                        </a:rPr>
                        <a:t>1.1.to understand the role of dance in ensuring the health of the body</a:t>
                      </a:r>
                      <a:endParaRPr sz="1600" u="none" cap="none" strike="noStrike">
                        <a:latin typeface="Calibri"/>
                        <a:ea typeface="Calibri"/>
                        <a:cs typeface="Calibri"/>
                        <a:sym typeface="Calibri"/>
                      </a:endParaRPr>
                    </a:p>
                    <a:p>
                      <a:pPr indent="0" lvl="0" marL="0" marR="0" rtl="0" algn="l">
                        <a:lnSpc>
                          <a:spcPct val="107000"/>
                        </a:lnSpc>
                        <a:spcBef>
                          <a:spcPts val="0"/>
                        </a:spcBef>
                        <a:spcAft>
                          <a:spcPts val="0"/>
                        </a:spcAft>
                        <a:buNone/>
                      </a:pPr>
                      <a:r>
                        <a:rPr b="1" lang="ro-RO" sz="1600" u="none" cap="none" strike="noStrike">
                          <a:latin typeface="Times New Roman"/>
                          <a:ea typeface="Times New Roman"/>
                          <a:cs typeface="Times New Roman"/>
                          <a:sym typeface="Times New Roman"/>
                        </a:rPr>
                        <a:t> </a:t>
                      </a:r>
                      <a:endParaRPr sz="1600" u="none" cap="none" strike="noStrike">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BDD6EE"/>
                    </a:solidFill>
                  </a:tcPr>
                </a:tc>
                <a:tc>
                  <a:txBody>
                    <a:bodyPr/>
                    <a:lstStyle/>
                    <a:p>
                      <a:pPr indent="0" lvl="0" marL="0" marR="0" rtl="0" algn="just">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-discussions with students and parents accompanied by necessary arguments;</a:t>
                      </a:r>
                      <a:endParaRPr sz="1600" u="none" cap="none" strike="noStrike">
                        <a:latin typeface="Calibri"/>
                        <a:ea typeface="Calibri"/>
                        <a:cs typeface="Calibri"/>
                        <a:sym typeface="Calibri"/>
                      </a:endParaRPr>
                    </a:p>
                    <a:p>
                      <a:pPr indent="0" lvl="0" marL="0" marR="0" rtl="0" algn="just">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-using demonstrative videos</a:t>
                      </a:r>
                      <a:endParaRPr sz="1600" u="none" cap="none" strike="noStrike">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59300">
                <a:tc>
                  <a:txBody>
                    <a:bodyPr/>
                    <a:lstStyle/>
                    <a:p>
                      <a:pPr indent="0" lvl="0" marL="0" marR="0" rtl="0" algn="l">
                        <a:lnSpc>
                          <a:spcPct val="107000"/>
                        </a:lnSpc>
                        <a:spcBef>
                          <a:spcPts val="0"/>
                        </a:spcBef>
                        <a:spcAft>
                          <a:spcPts val="0"/>
                        </a:spcAft>
                        <a:buNone/>
                      </a:pPr>
                      <a:r>
                        <a:rPr b="1" lang="ro-RO" sz="1600" u="none" cap="none" strike="noStrike">
                          <a:latin typeface="Times New Roman"/>
                          <a:ea typeface="Times New Roman"/>
                          <a:cs typeface="Times New Roman"/>
                          <a:sym typeface="Times New Roman"/>
                        </a:rPr>
                        <a:t>1.2 to know and respect the hygiene rules;</a:t>
                      </a:r>
                      <a:endParaRPr sz="1600" u="none" cap="none" strike="noStrike">
                        <a:latin typeface="Calibri"/>
                        <a:ea typeface="Calibri"/>
                        <a:cs typeface="Calibri"/>
                        <a:sym typeface="Calibri"/>
                      </a:endParaRPr>
                    </a:p>
                    <a:p>
                      <a:pPr indent="0" lvl="0" marL="0" marR="0" rtl="0" algn="l">
                        <a:lnSpc>
                          <a:spcPct val="107000"/>
                        </a:lnSpc>
                        <a:spcBef>
                          <a:spcPts val="0"/>
                        </a:spcBef>
                        <a:spcAft>
                          <a:spcPts val="0"/>
                        </a:spcAft>
                        <a:buNone/>
                      </a:pPr>
                      <a:r>
                        <a:rPr b="1" lang="ro-RO" sz="1600" u="none" cap="none" strike="noStrike">
                          <a:latin typeface="Times New Roman"/>
                          <a:ea typeface="Times New Roman"/>
                          <a:cs typeface="Times New Roman"/>
                          <a:sym typeface="Times New Roman"/>
                        </a:rPr>
                        <a:t> </a:t>
                      </a:r>
                      <a:endParaRPr sz="1600" u="none" cap="none" strike="noStrike">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BDD6EE"/>
                    </a:solidFill>
                  </a:tcPr>
                </a:tc>
                <a:tc>
                  <a:txBody>
                    <a:bodyPr/>
                    <a:lstStyle/>
                    <a:p>
                      <a:pPr indent="0" lvl="0" marL="0" marR="0" rtl="0" algn="just">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-use of special equipment for rehearsals (training) and other special equipment for celebrations or competitions;</a:t>
                      </a:r>
                      <a:endParaRPr sz="1600" u="none" cap="none" strike="noStrike">
                        <a:latin typeface="Calibri"/>
                        <a:ea typeface="Calibri"/>
                        <a:cs typeface="Calibri"/>
                        <a:sym typeface="Calibri"/>
                      </a:endParaRPr>
                    </a:p>
                    <a:p>
                      <a:pPr indent="0" lvl="0" marL="0" marR="0" rtl="0" algn="just">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-using strictly personal accessories;</a:t>
                      </a:r>
                      <a:endParaRPr sz="1600" u="none" cap="none" strike="noStrike">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110350">
                <a:tc>
                  <a:txBody>
                    <a:bodyPr/>
                    <a:lstStyle/>
                    <a:p>
                      <a:pPr indent="0" lvl="0" marL="0" marR="0" rtl="0" algn="l">
                        <a:lnSpc>
                          <a:spcPct val="107000"/>
                        </a:lnSpc>
                        <a:spcBef>
                          <a:spcPts val="0"/>
                        </a:spcBef>
                        <a:spcAft>
                          <a:spcPts val="0"/>
                        </a:spcAft>
                        <a:buNone/>
                      </a:pPr>
                      <a:r>
                        <a:rPr b="1" lang="ro-RO" sz="1600" u="none" cap="none" strike="noStrike">
                          <a:latin typeface="Times New Roman"/>
                          <a:ea typeface="Times New Roman"/>
                          <a:cs typeface="Times New Roman"/>
                          <a:sym typeface="Times New Roman"/>
                        </a:rPr>
                        <a:t>1.3 to comply with the rules of hygiene and accident prevention</a:t>
                      </a:r>
                      <a:endParaRPr sz="1600" u="none" cap="none" strike="noStrike">
                        <a:latin typeface="Calibri"/>
                        <a:ea typeface="Calibri"/>
                        <a:cs typeface="Calibri"/>
                        <a:sym typeface="Calibri"/>
                      </a:endParaRPr>
                    </a:p>
                    <a:p>
                      <a:pPr indent="0" lvl="0" marL="0" marR="0" rtl="0" algn="l">
                        <a:lnSpc>
                          <a:spcPct val="107000"/>
                        </a:lnSpc>
                        <a:spcBef>
                          <a:spcPts val="0"/>
                        </a:spcBef>
                        <a:spcAft>
                          <a:spcPts val="0"/>
                        </a:spcAft>
                        <a:buNone/>
                      </a:pPr>
                      <a:r>
                        <a:rPr b="1" lang="ro-RO" sz="1600" u="none" cap="none" strike="noStrike">
                          <a:latin typeface="Times New Roman"/>
                          <a:ea typeface="Times New Roman"/>
                          <a:cs typeface="Times New Roman"/>
                          <a:sym typeface="Times New Roman"/>
                        </a:rPr>
                        <a:t> </a:t>
                      </a:r>
                      <a:endParaRPr sz="1600" u="none" cap="none" strike="noStrike">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BDD6EE"/>
                    </a:solidFill>
                  </a:tcPr>
                </a:tc>
                <a:tc>
                  <a:txBody>
                    <a:bodyPr/>
                    <a:lstStyle/>
                    <a:p>
                      <a:pPr indent="0" lvl="0" marL="0" marR="0" rtl="0" algn="just">
                        <a:lnSpc>
                          <a:spcPct val="107000"/>
                        </a:lnSpc>
                        <a:spcBef>
                          <a:spcPts val="0"/>
                        </a:spcBef>
                        <a:spcAft>
                          <a:spcPts val="0"/>
                        </a:spcAft>
                        <a:buNone/>
                      </a:pPr>
                      <a:r>
                        <a:rPr lang="ro-RO" sz="1600" u="none" cap="none" strike="noStrike">
                          <a:latin typeface="Times New Roman"/>
                          <a:ea typeface="Times New Roman"/>
                          <a:cs typeface="Times New Roman"/>
                          <a:sym typeface="Times New Roman"/>
                        </a:rPr>
                        <a:t>-rehearsal and training activities in an adequate space and with permanent supervision</a:t>
                      </a:r>
                      <a:endParaRPr sz="1600" u="none" cap="none" strike="noStrike">
                        <a:latin typeface="Calibri"/>
                        <a:ea typeface="Calibri"/>
                        <a:cs typeface="Calibri"/>
                        <a:sym typeface="Calibri"/>
                      </a:endParaRPr>
                    </a:p>
                  </a:txBody>
                  <a:tcPr marT="0" marB="0" marR="43600" marL="43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394" name="Google Shape;394;p9"/>
          <p:cNvSpPr/>
          <p:nvPr/>
        </p:nvSpPr>
        <p:spPr>
          <a:xfrm>
            <a:off x="2141331" y="2379663"/>
            <a:ext cx="16808107" cy="4572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Tree>
  </p:cSld>
  <p:clrMapOvr>
    <a:masterClrMapping/>
  </p:clrMapOvr>
</p:sld>
</file>

<file path=ppt/theme/theme1.xml><?xml version="1.0" encoding="utf-8"?>
<a:theme xmlns:a="http://schemas.openxmlformats.org/drawingml/2006/main" xmlns:r="http://schemas.openxmlformats.org/officeDocument/2006/relationships" name="Atlas">
  <a:themeElements>
    <a:clrScheme name="Median">
      <a:dk1>
        <a:srgbClr val="000000"/>
      </a:dk1>
      <a:lt1>
        <a:srgbClr val="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2022-02-17T06:39:20Z</dcterms:created>
  <dc:creator>bogdan_rxn@yahoo.com</dc:creator>
</cp:coreProperties>
</file>