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60" r:id="rId5"/>
    <p:sldId id="261" r:id="rId6"/>
    <p:sldId id="291" r:id="rId7"/>
    <p:sldId id="262" r:id="rId8"/>
    <p:sldId id="263" r:id="rId9"/>
    <p:sldId id="264" r:id="rId10"/>
    <p:sldId id="265" r:id="rId11"/>
    <p:sldId id="289" r:id="rId12"/>
    <p:sldId id="273" r:id="rId13"/>
    <p:sldId id="274" r:id="rId14"/>
    <p:sldId id="275" r:id="rId15"/>
    <p:sldId id="266" r:id="rId16"/>
    <p:sldId id="290" r:id="rId17"/>
    <p:sldId id="267" r:id="rId18"/>
    <p:sldId id="269" r:id="rId19"/>
    <p:sldId id="270" r:id="rId20"/>
    <p:sldId id="271" r:id="rId21"/>
    <p:sldId id="272"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F243CFAE-E5B5-47F3-BEC4-6B5894FFE17D}">
          <p14:sldIdLst>
            <p14:sldId id="256"/>
            <p14:sldId id="257"/>
            <p14:sldId id="259"/>
            <p14:sldId id="260"/>
            <p14:sldId id="261"/>
            <p14:sldId id="291"/>
            <p14:sldId id="262"/>
            <p14:sldId id="263"/>
            <p14:sldId id="264"/>
            <p14:sldId id="265"/>
            <p14:sldId id="289"/>
            <p14:sldId id="273"/>
            <p14:sldId id="274"/>
            <p14:sldId id="275"/>
            <p14:sldId id="266"/>
            <p14:sldId id="290"/>
            <p14:sldId id="267"/>
            <p14:sldId id="269"/>
            <p14:sldId id="270"/>
            <p14:sldId id="271"/>
            <p14:sldId id="272"/>
            <p14:sldId id="276"/>
            <p14:sldId id="277"/>
            <p14:sldId id="278"/>
            <p14:sldId id="280"/>
            <p14:sldId id="281"/>
            <p14:sldId id="282"/>
            <p14:sldId id="283"/>
            <p14:sldId id="284"/>
            <p14:sldId id="285"/>
            <p14:sldId id="286"/>
            <p14:sldId id="287"/>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0C4E6-F34F-435C-8FC8-E25A6A32013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tr-TR"/>
        </a:p>
      </dgm:t>
    </dgm:pt>
    <dgm:pt modelId="{70CF795D-8F05-485C-AC5D-CFAA853CF638}">
      <dgm:prSet phldrT="[Metin]" custT="1"/>
      <dgm:spPr/>
      <dgm:t>
        <a:bodyPr/>
        <a:lstStyle/>
        <a:p>
          <a:r>
            <a:rPr lang="tr-TR" sz="1600" dirty="0" smtClean="0">
              <a:latin typeface="Times New Roman" panose="02020603050405020304" pitchFamily="18" charset="0"/>
              <a:cs typeface="Times New Roman" panose="02020603050405020304" pitchFamily="18" charset="0"/>
            </a:rPr>
            <a:t>Okul Yönlendirme Komisyonu</a:t>
          </a:r>
          <a:endParaRPr lang="tr-TR" sz="1600" dirty="0">
            <a:latin typeface="Times New Roman" panose="02020603050405020304" pitchFamily="18" charset="0"/>
            <a:cs typeface="Times New Roman" panose="02020603050405020304" pitchFamily="18" charset="0"/>
          </a:endParaRPr>
        </a:p>
      </dgm:t>
    </dgm:pt>
    <dgm:pt modelId="{84F2977F-FA6B-4685-BB9A-B2026FFB8218}" type="parTrans" cxnId="{90ED5198-A2BA-485C-9204-D8C07297F8BC}">
      <dgm:prSet/>
      <dgm:spPr/>
      <dgm:t>
        <a:bodyPr/>
        <a:lstStyle/>
        <a:p>
          <a:endParaRPr lang="tr-TR"/>
        </a:p>
      </dgm:t>
    </dgm:pt>
    <dgm:pt modelId="{40D08E42-F8CE-438B-90E7-0A3ED14F5599}" type="sibTrans" cxnId="{90ED5198-A2BA-485C-9204-D8C07297F8BC}">
      <dgm:prSet/>
      <dgm:spPr/>
      <dgm:t>
        <a:bodyPr/>
        <a:lstStyle/>
        <a:p>
          <a:endParaRPr lang="tr-TR"/>
        </a:p>
      </dgm:t>
    </dgm:pt>
    <dgm:pt modelId="{4CA72414-5450-4B38-B9F9-31B8ECD09D6B}">
      <dgm:prSet phldrT="[Metin]" custT="1"/>
      <dgm:spPr/>
      <dgm:t>
        <a:bodyPr/>
        <a:lstStyle/>
        <a:p>
          <a:r>
            <a:rPr lang="tr-TR" sz="1600" dirty="0" smtClean="0">
              <a:latin typeface="Times New Roman" panose="02020603050405020304" pitchFamily="18" charset="0"/>
              <a:cs typeface="Times New Roman" panose="02020603050405020304" pitchFamily="18" charset="0"/>
            </a:rPr>
            <a:t>Okul Müdürü</a:t>
          </a:r>
        </a:p>
        <a:p>
          <a:r>
            <a:rPr lang="tr-TR" sz="1600" dirty="0" smtClean="0">
              <a:latin typeface="Times New Roman" panose="02020603050405020304" pitchFamily="18" charset="0"/>
              <a:cs typeface="Times New Roman" panose="02020603050405020304" pitchFamily="18" charset="0"/>
            </a:rPr>
            <a:t>(Başkan)</a:t>
          </a:r>
          <a:endParaRPr lang="tr-TR" sz="1600" dirty="0">
            <a:latin typeface="Times New Roman" panose="02020603050405020304" pitchFamily="18" charset="0"/>
            <a:cs typeface="Times New Roman" panose="02020603050405020304" pitchFamily="18" charset="0"/>
          </a:endParaRPr>
        </a:p>
      </dgm:t>
    </dgm:pt>
    <dgm:pt modelId="{4209E057-83C1-4B47-AE46-7788CD18BAB1}" type="parTrans" cxnId="{BC1A6372-4965-41EE-B84D-D3B162509676}">
      <dgm:prSet/>
      <dgm:spPr>
        <a:ln w="28575"/>
      </dgm:spPr>
      <dgm:t>
        <a:bodyPr/>
        <a:lstStyle/>
        <a:p>
          <a:endParaRPr lang="tr-TR"/>
        </a:p>
      </dgm:t>
    </dgm:pt>
    <dgm:pt modelId="{2C6418C3-2AF2-4CB5-A13A-F6A2067A06F3}" type="sibTrans" cxnId="{BC1A6372-4965-41EE-B84D-D3B162509676}">
      <dgm:prSet/>
      <dgm:spPr/>
      <dgm:t>
        <a:bodyPr/>
        <a:lstStyle/>
        <a:p>
          <a:endParaRPr lang="tr-TR"/>
        </a:p>
      </dgm:t>
    </dgm:pt>
    <dgm:pt modelId="{2BCFFB5E-BF51-40CA-AA6A-D4B08C159324}">
      <dgm:prSet phldrT="[Metin]" custT="1"/>
      <dgm:spPr/>
      <dgm:t>
        <a:bodyPr/>
        <a:lstStyle/>
        <a:p>
          <a:r>
            <a:rPr lang="tr-TR" sz="1600" dirty="0" smtClean="0">
              <a:latin typeface="Times New Roman" panose="02020603050405020304" pitchFamily="18" charset="0"/>
              <a:cs typeface="Times New Roman" panose="02020603050405020304" pitchFamily="18" charset="0"/>
            </a:rPr>
            <a:t>Müdür Yardımcıları</a:t>
          </a:r>
        </a:p>
        <a:p>
          <a:r>
            <a:rPr lang="tr-TR" sz="1600" dirty="0" smtClean="0">
              <a:latin typeface="Times New Roman" panose="02020603050405020304" pitchFamily="18" charset="0"/>
              <a:cs typeface="Times New Roman" panose="02020603050405020304" pitchFamily="18" charset="0"/>
            </a:rPr>
            <a:t>(Tamamı)</a:t>
          </a:r>
          <a:endParaRPr lang="tr-TR" sz="1600" dirty="0">
            <a:latin typeface="Times New Roman" panose="02020603050405020304" pitchFamily="18" charset="0"/>
            <a:cs typeface="Times New Roman" panose="02020603050405020304" pitchFamily="18" charset="0"/>
          </a:endParaRPr>
        </a:p>
      </dgm:t>
    </dgm:pt>
    <dgm:pt modelId="{5D50484A-6303-444E-B48D-223FF4374066}" type="parTrans" cxnId="{4DCB404F-BF6A-4E2A-BD96-881D641DF2CA}">
      <dgm:prSet/>
      <dgm:spPr>
        <a:ln w="28575"/>
      </dgm:spPr>
      <dgm:t>
        <a:bodyPr/>
        <a:lstStyle/>
        <a:p>
          <a:endParaRPr lang="tr-TR"/>
        </a:p>
      </dgm:t>
    </dgm:pt>
    <dgm:pt modelId="{32C93B66-1D4E-4A50-9BE8-72135CE09354}" type="sibTrans" cxnId="{4DCB404F-BF6A-4E2A-BD96-881D641DF2CA}">
      <dgm:prSet/>
      <dgm:spPr/>
      <dgm:t>
        <a:bodyPr/>
        <a:lstStyle/>
        <a:p>
          <a:endParaRPr lang="tr-TR"/>
        </a:p>
      </dgm:t>
    </dgm:pt>
    <dgm:pt modelId="{F230D118-4FFE-4102-9BED-27C41120A4FF}">
      <dgm:prSet phldrT="[Metin]" custT="1"/>
      <dgm:spPr/>
      <dgm:t>
        <a:bodyPr/>
        <a:lstStyle/>
        <a:p>
          <a:r>
            <a:rPr lang="tr-TR" sz="1600" dirty="0" smtClean="0">
              <a:latin typeface="Times New Roman" panose="02020603050405020304" pitchFamily="18" charset="0"/>
              <a:cs typeface="Times New Roman" panose="02020603050405020304" pitchFamily="18" charset="0"/>
            </a:rPr>
            <a:t>Psikolojik Danışman/Rehber Öğretmen</a:t>
          </a:r>
        </a:p>
        <a:p>
          <a:r>
            <a:rPr lang="tr-TR" sz="1600" dirty="0" smtClean="0">
              <a:latin typeface="Times New Roman" panose="02020603050405020304" pitchFamily="18" charset="0"/>
              <a:cs typeface="Times New Roman" panose="02020603050405020304" pitchFamily="18" charset="0"/>
            </a:rPr>
            <a:t>(Tamamı)</a:t>
          </a:r>
          <a:endParaRPr lang="tr-TR" sz="1600" dirty="0">
            <a:latin typeface="Times New Roman" panose="02020603050405020304" pitchFamily="18" charset="0"/>
            <a:cs typeface="Times New Roman" panose="02020603050405020304" pitchFamily="18" charset="0"/>
          </a:endParaRPr>
        </a:p>
      </dgm:t>
    </dgm:pt>
    <dgm:pt modelId="{09A2F4C5-1C94-4907-8ED3-529907FBD269}" type="parTrans" cxnId="{AD7E8FAE-CA79-4F4D-86D5-61A80349A3D6}">
      <dgm:prSet/>
      <dgm:spPr>
        <a:ln w="28575"/>
      </dgm:spPr>
      <dgm:t>
        <a:bodyPr/>
        <a:lstStyle/>
        <a:p>
          <a:endParaRPr lang="tr-TR"/>
        </a:p>
      </dgm:t>
    </dgm:pt>
    <dgm:pt modelId="{E8023351-75BD-4FA1-94E4-5C09AE99BAF6}" type="sibTrans" cxnId="{AD7E8FAE-CA79-4F4D-86D5-61A80349A3D6}">
      <dgm:prSet/>
      <dgm:spPr/>
      <dgm:t>
        <a:bodyPr/>
        <a:lstStyle/>
        <a:p>
          <a:endParaRPr lang="tr-TR"/>
        </a:p>
      </dgm:t>
    </dgm:pt>
    <dgm:pt modelId="{BAB55516-C0E6-451A-8234-519A0124A959}">
      <dgm:prSet phldrT="[Metin]" custT="1"/>
      <dgm:spPr/>
      <dgm:t>
        <a:bodyPr/>
        <a:lstStyle/>
        <a:p>
          <a:r>
            <a:rPr lang="tr-TR" sz="1600" b="0" dirty="0" smtClean="0">
              <a:latin typeface="Times New Roman" panose="02020603050405020304" pitchFamily="18" charset="0"/>
              <a:cs typeface="Times New Roman" panose="02020603050405020304" pitchFamily="18" charset="0"/>
            </a:rPr>
            <a:t>Her sınıf düzeyinden (1-2-3)  en az 1 sınıf öğretmeni</a:t>
          </a:r>
          <a:endParaRPr lang="tr-TR" sz="1600" b="0" dirty="0">
            <a:latin typeface="Times New Roman" panose="02020603050405020304" pitchFamily="18" charset="0"/>
            <a:cs typeface="Times New Roman" panose="02020603050405020304" pitchFamily="18" charset="0"/>
          </a:endParaRPr>
        </a:p>
      </dgm:t>
    </dgm:pt>
    <dgm:pt modelId="{86191634-C795-410A-A2D3-884202FB0F14}" type="parTrans" cxnId="{5B780BBF-9C57-477D-8569-9D76A5CB0D05}">
      <dgm:prSet/>
      <dgm:spPr>
        <a:ln w="28575"/>
      </dgm:spPr>
      <dgm:t>
        <a:bodyPr/>
        <a:lstStyle/>
        <a:p>
          <a:endParaRPr lang="tr-TR"/>
        </a:p>
      </dgm:t>
    </dgm:pt>
    <dgm:pt modelId="{AC5E82CA-9162-4E0B-9DBC-1A4B2F2E51B0}" type="sibTrans" cxnId="{5B780BBF-9C57-477D-8569-9D76A5CB0D05}">
      <dgm:prSet/>
      <dgm:spPr/>
      <dgm:t>
        <a:bodyPr/>
        <a:lstStyle/>
        <a:p>
          <a:endParaRPr lang="tr-TR"/>
        </a:p>
      </dgm:t>
    </dgm:pt>
    <dgm:pt modelId="{4C626A7B-4EE4-47AD-942D-A2A3616DFF05}" type="pres">
      <dgm:prSet presAssocID="{7E30C4E6-F34F-435C-8FC8-E25A6A320136}" presName="Name0" presStyleCnt="0">
        <dgm:presLayoutVars>
          <dgm:orgChart val="1"/>
          <dgm:chPref val="1"/>
          <dgm:dir/>
          <dgm:animOne val="branch"/>
          <dgm:animLvl val="lvl"/>
          <dgm:resizeHandles/>
        </dgm:presLayoutVars>
      </dgm:prSet>
      <dgm:spPr/>
      <dgm:t>
        <a:bodyPr/>
        <a:lstStyle/>
        <a:p>
          <a:endParaRPr lang="tr-TR"/>
        </a:p>
      </dgm:t>
    </dgm:pt>
    <dgm:pt modelId="{18E6FD88-A61A-4879-8FB6-0CB5F930B349}" type="pres">
      <dgm:prSet presAssocID="{70CF795D-8F05-485C-AC5D-CFAA853CF638}" presName="hierRoot1" presStyleCnt="0">
        <dgm:presLayoutVars>
          <dgm:hierBranch val="init"/>
        </dgm:presLayoutVars>
      </dgm:prSet>
      <dgm:spPr/>
    </dgm:pt>
    <dgm:pt modelId="{300848F5-3F87-49CE-96EE-239678AD363A}" type="pres">
      <dgm:prSet presAssocID="{70CF795D-8F05-485C-AC5D-CFAA853CF638}" presName="rootComposite1" presStyleCnt="0"/>
      <dgm:spPr/>
    </dgm:pt>
    <dgm:pt modelId="{C807D549-203C-42D2-933E-5E439C0B3C38}" type="pres">
      <dgm:prSet presAssocID="{70CF795D-8F05-485C-AC5D-CFAA853CF638}" presName="rootText1" presStyleLbl="alignAcc1" presStyleIdx="0" presStyleCnt="0">
        <dgm:presLayoutVars>
          <dgm:chPref val="3"/>
        </dgm:presLayoutVars>
      </dgm:prSet>
      <dgm:spPr/>
      <dgm:t>
        <a:bodyPr/>
        <a:lstStyle/>
        <a:p>
          <a:endParaRPr lang="tr-TR"/>
        </a:p>
      </dgm:t>
    </dgm:pt>
    <dgm:pt modelId="{2F875BA6-8788-4A05-9E2B-F65D3CE5FBDE}" type="pres">
      <dgm:prSet presAssocID="{70CF795D-8F05-485C-AC5D-CFAA853CF638}" presName="topArc1" presStyleLbl="parChTrans1D1" presStyleIdx="0" presStyleCnt="10"/>
      <dgm:spPr>
        <a:ln w="28575"/>
      </dgm:spPr>
      <dgm:t>
        <a:bodyPr/>
        <a:lstStyle/>
        <a:p>
          <a:endParaRPr lang="tr-TR"/>
        </a:p>
      </dgm:t>
    </dgm:pt>
    <dgm:pt modelId="{22173814-E1D6-47AE-8D6B-08083A86ACA6}" type="pres">
      <dgm:prSet presAssocID="{70CF795D-8F05-485C-AC5D-CFAA853CF638}" presName="bottomArc1" presStyleLbl="parChTrans1D1" presStyleIdx="1" presStyleCnt="10"/>
      <dgm:spPr>
        <a:ln w="28575"/>
      </dgm:spPr>
      <dgm:t>
        <a:bodyPr/>
        <a:lstStyle/>
        <a:p>
          <a:endParaRPr lang="tr-TR"/>
        </a:p>
      </dgm:t>
    </dgm:pt>
    <dgm:pt modelId="{AA2FB811-9489-43D6-8812-E407465F7CB7}" type="pres">
      <dgm:prSet presAssocID="{70CF795D-8F05-485C-AC5D-CFAA853CF638}" presName="topConnNode1" presStyleLbl="node1" presStyleIdx="0" presStyleCnt="0"/>
      <dgm:spPr/>
      <dgm:t>
        <a:bodyPr/>
        <a:lstStyle/>
        <a:p>
          <a:endParaRPr lang="tr-TR"/>
        </a:p>
      </dgm:t>
    </dgm:pt>
    <dgm:pt modelId="{B05880AF-DEB2-4AC3-AB99-A75F9CC60642}" type="pres">
      <dgm:prSet presAssocID="{70CF795D-8F05-485C-AC5D-CFAA853CF638}" presName="hierChild2" presStyleCnt="0"/>
      <dgm:spPr/>
    </dgm:pt>
    <dgm:pt modelId="{BD0A591F-A2EB-4B7E-B0C2-D98178631B19}" type="pres">
      <dgm:prSet presAssocID="{4209E057-83C1-4B47-AE46-7788CD18BAB1}" presName="Name28" presStyleLbl="parChTrans1D2" presStyleIdx="0" presStyleCnt="4"/>
      <dgm:spPr/>
      <dgm:t>
        <a:bodyPr/>
        <a:lstStyle/>
        <a:p>
          <a:endParaRPr lang="tr-TR"/>
        </a:p>
      </dgm:t>
    </dgm:pt>
    <dgm:pt modelId="{AF739483-5850-44BA-8DAE-ED8D4E41F253}" type="pres">
      <dgm:prSet presAssocID="{4CA72414-5450-4B38-B9F9-31B8ECD09D6B}" presName="hierRoot2" presStyleCnt="0">
        <dgm:presLayoutVars>
          <dgm:hierBranch val="init"/>
        </dgm:presLayoutVars>
      </dgm:prSet>
      <dgm:spPr/>
    </dgm:pt>
    <dgm:pt modelId="{0D7AA65E-39F9-4C88-90CA-CDA66E117632}" type="pres">
      <dgm:prSet presAssocID="{4CA72414-5450-4B38-B9F9-31B8ECD09D6B}" presName="rootComposite2" presStyleCnt="0"/>
      <dgm:spPr/>
    </dgm:pt>
    <dgm:pt modelId="{608E0C01-7857-4FEC-B9FF-71628FC3A8C7}" type="pres">
      <dgm:prSet presAssocID="{4CA72414-5450-4B38-B9F9-31B8ECD09D6B}" presName="rootText2" presStyleLbl="alignAcc1" presStyleIdx="0" presStyleCnt="0">
        <dgm:presLayoutVars>
          <dgm:chPref val="3"/>
        </dgm:presLayoutVars>
      </dgm:prSet>
      <dgm:spPr/>
      <dgm:t>
        <a:bodyPr/>
        <a:lstStyle/>
        <a:p>
          <a:endParaRPr lang="tr-TR"/>
        </a:p>
      </dgm:t>
    </dgm:pt>
    <dgm:pt modelId="{BD4E34DC-0264-4806-B9D1-623EB1270810}" type="pres">
      <dgm:prSet presAssocID="{4CA72414-5450-4B38-B9F9-31B8ECD09D6B}" presName="topArc2" presStyleLbl="parChTrans1D1" presStyleIdx="2" presStyleCnt="10"/>
      <dgm:spPr>
        <a:ln w="28575"/>
      </dgm:spPr>
      <dgm:t>
        <a:bodyPr/>
        <a:lstStyle/>
        <a:p>
          <a:endParaRPr lang="tr-TR"/>
        </a:p>
      </dgm:t>
    </dgm:pt>
    <dgm:pt modelId="{38090B87-867B-4AC0-BF52-99CA89DFAEA3}" type="pres">
      <dgm:prSet presAssocID="{4CA72414-5450-4B38-B9F9-31B8ECD09D6B}" presName="bottomArc2" presStyleLbl="parChTrans1D1" presStyleIdx="3" presStyleCnt="10"/>
      <dgm:spPr>
        <a:ln w="28575"/>
      </dgm:spPr>
      <dgm:t>
        <a:bodyPr/>
        <a:lstStyle/>
        <a:p>
          <a:endParaRPr lang="tr-TR"/>
        </a:p>
      </dgm:t>
    </dgm:pt>
    <dgm:pt modelId="{CA21AB83-4B6F-43BA-A904-73B0F55AAE7D}" type="pres">
      <dgm:prSet presAssocID="{4CA72414-5450-4B38-B9F9-31B8ECD09D6B}" presName="topConnNode2" presStyleLbl="node2" presStyleIdx="0" presStyleCnt="0"/>
      <dgm:spPr/>
      <dgm:t>
        <a:bodyPr/>
        <a:lstStyle/>
        <a:p>
          <a:endParaRPr lang="tr-TR"/>
        </a:p>
      </dgm:t>
    </dgm:pt>
    <dgm:pt modelId="{F00E2FC4-CD76-4158-906F-FB27C023A502}" type="pres">
      <dgm:prSet presAssocID="{4CA72414-5450-4B38-B9F9-31B8ECD09D6B}" presName="hierChild4" presStyleCnt="0"/>
      <dgm:spPr/>
    </dgm:pt>
    <dgm:pt modelId="{7EFCBD65-4FB1-41F3-AEE4-F433E74E9960}" type="pres">
      <dgm:prSet presAssocID="{4CA72414-5450-4B38-B9F9-31B8ECD09D6B}" presName="hierChild5" presStyleCnt="0"/>
      <dgm:spPr/>
    </dgm:pt>
    <dgm:pt modelId="{77D4CE2E-D520-417A-9DCA-3A2E13926D31}" type="pres">
      <dgm:prSet presAssocID="{5D50484A-6303-444E-B48D-223FF4374066}" presName="Name28" presStyleLbl="parChTrans1D2" presStyleIdx="1" presStyleCnt="4"/>
      <dgm:spPr/>
      <dgm:t>
        <a:bodyPr/>
        <a:lstStyle/>
        <a:p>
          <a:endParaRPr lang="tr-TR"/>
        </a:p>
      </dgm:t>
    </dgm:pt>
    <dgm:pt modelId="{FC185142-1E4C-4398-97FD-191327A393FD}" type="pres">
      <dgm:prSet presAssocID="{2BCFFB5E-BF51-40CA-AA6A-D4B08C159324}" presName="hierRoot2" presStyleCnt="0">
        <dgm:presLayoutVars>
          <dgm:hierBranch val="init"/>
        </dgm:presLayoutVars>
      </dgm:prSet>
      <dgm:spPr/>
    </dgm:pt>
    <dgm:pt modelId="{FD181CA9-2D13-4F14-99E0-C4072CFB35E8}" type="pres">
      <dgm:prSet presAssocID="{2BCFFB5E-BF51-40CA-AA6A-D4B08C159324}" presName="rootComposite2" presStyleCnt="0"/>
      <dgm:spPr/>
    </dgm:pt>
    <dgm:pt modelId="{7D9E848C-D94F-4520-AA13-9057D6D62ACB}" type="pres">
      <dgm:prSet presAssocID="{2BCFFB5E-BF51-40CA-AA6A-D4B08C159324}" presName="rootText2" presStyleLbl="alignAcc1" presStyleIdx="0" presStyleCnt="0">
        <dgm:presLayoutVars>
          <dgm:chPref val="3"/>
        </dgm:presLayoutVars>
      </dgm:prSet>
      <dgm:spPr/>
      <dgm:t>
        <a:bodyPr/>
        <a:lstStyle/>
        <a:p>
          <a:endParaRPr lang="tr-TR"/>
        </a:p>
      </dgm:t>
    </dgm:pt>
    <dgm:pt modelId="{89811855-A043-4A2A-9593-50D890C7D5A5}" type="pres">
      <dgm:prSet presAssocID="{2BCFFB5E-BF51-40CA-AA6A-D4B08C159324}" presName="topArc2" presStyleLbl="parChTrans1D1" presStyleIdx="4" presStyleCnt="10"/>
      <dgm:spPr>
        <a:ln w="28575"/>
      </dgm:spPr>
      <dgm:t>
        <a:bodyPr/>
        <a:lstStyle/>
        <a:p>
          <a:endParaRPr lang="tr-TR"/>
        </a:p>
      </dgm:t>
    </dgm:pt>
    <dgm:pt modelId="{8297B3A7-23D9-400E-A158-42B38C9BFC40}" type="pres">
      <dgm:prSet presAssocID="{2BCFFB5E-BF51-40CA-AA6A-D4B08C159324}" presName="bottomArc2" presStyleLbl="parChTrans1D1" presStyleIdx="5" presStyleCnt="10"/>
      <dgm:spPr>
        <a:ln w="28575"/>
      </dgm:spPr>
      <dgm:t>
        <a:bodyPr/>
        <a:lstStyle/>
        <a:p>
          <a:endParaRPr lang="tr-TR"/>
        </a:p>
      </dgm:t>
    </dgm:pt>
    <dgm:pt modelId="{0079F396-6F33-4027-B0E5-03A46E221CBA}" type="pres">
      <dgm:prSet presAssocID="{2BCFFB5E-BF51-40CA-AA6A-D4B08C159324}" presName="topConnNode2" presStyleLbl="node2" presStyleIdx="0" presStyleCnt="0"/>
      <dgm:spPr/>
      <dgm:t>
        <a:bodyPr/>
        <a:lstStyle/>
        <a:p>
          <a:endParaRPr lang="tr-TR"/>
        </a:p>
      </dgm:t>
    </dgm:pt>
    <dgm:pt modelId="{FE3E2F29-9C22-4207-8B55-FEFB4C9757EB}" type="pres">
      <dgm:prSet presAssocID="{2BCFFB5E-BF51-40CA-AA6A-D4B08C159324}" presName="hierChild4" presStyleCnt="0"/>
      <dgm:spPr/>
    </dgm:pt>
    <dgm:pt modelId="{93F5E91C-0685-429B-97C1-EB81E266C241}" type="pres">
      <dgm:prSet presAssocID="{2BCFFB5E-BF51-40CA-AA6A-D4B08C159324}" presName="hierChild5" presStyleCnt="0"/>
      <dgm:spPr/>
    </dgm:pt>
    <dgm:pt modelId="{BBFCC753-8D2F-4584-AC6D-6BCE8CE477E0}" type="pres">
      <dgm:prSet presAssocID="{09A2F4C5-1C94-4907-8ED3-529907FBD269}" presName="Name28" presStyleLbl="parChTrans1D2" presStyleIdx="2" presStyleCnt="4"/>
      <dgm:spPr/>
      <dgm:t>
        <a:bodyPr/>
        <a:lstStyle/>
        <a:p>
          <a:endParaRPr lang="tr-TR"/>
        </a:p>
      </dgm:t>
    </dgm:pt>
    <dgm:pt modelId="{94AAA502-FAE2-4D0D-8C1C-32B720F8EB7D}" type="pres">
      <dgm:prSet presAssocID="{F230D118-4FFE-4102-9BED-27C41120A4FF}" presName="hierRoot2" presStyleCnt="0">
        <dgm:presLayoutVars>
          <dgm:hierBranch val="init"/>
        </dgm:presLayoutVars>
      </dgm:prSet>
      <dgm:spPr/>
    </dgm:pt>
    <dgm:pt modelId="{4D057557-4F55-4883-9ED9-350C2C840653}" type="pres">
      <dgm:prSet presAssocID="{F230D118-4FFE-4102-9BED-27C41120A4FF}" presName="rootComposite2" presStyleCnt="0"/>
      <dgm:spPr/>
    </dgm:pt>
    <dgm:pt modelId="{89849F64-CB5C-41CF-A626-E999F5AB41F7}" type="pres">
      <dgm:prSet presAssocID="{F230D118-4FFE-4102-9BED-27C41120A4FF}" presName="rootText2" presStyleLbl="alignAcc1" presStyleIdx="0" presStyleCnt="0">
        <dgm:presLayoutVars>
          <dgm:chPref val="3"/>
        </dgm:presLayoutVars>
      </dgm:prSet>
      <dgm:spPr/>
      <dgm:t>
        <a:bodyPr/>
        <a:lstStyle/>
        <a:p>
          <a:endParaRPr lang="tr-TR"/>
        </a:p>
      </dgm:t>
    </dgm:pt>
    <dgm:pt modelId="{B6595211-F6A4-4F98-83C1-850F142095A7}" type="pres">
      <dgm:prSet presAssocID="{F230D118-4FFE-4102-9BED-27C41120A4FF}" presName="topArc2" presStyleLbl="parChTrans1D1" presStyleIdx="6" presStyleCnt="10"/>
      <dgm:spPr>
        <a:ln w="28575"/>
      </dgm:spPr>
      <dgm:t>
        <a:bodyPr/>
        <a:lstStyle/>
        <a:p>
          <a:endParaRPr lang="tr-TR"/>
        </a:p>
      </dgm:t>
    </dgm:pt>
    <dgm:pt modelId="{70C2EA48-E522-461D-A810-86D7F009E1AD}" type="pres">
      <dgm:prSet presAssocID="{F230D118-4FFE-4102-9BED-27C41120A4FF}" presName="bottomArc2" presStyleLbl="parChTrans1D1" presStyleIdx="7" presStyleCnt="10"/>
      <dgm:spPr>
        <a:ln w="28575"/>
      </dgm:spPr>
      <dgm:t>
        <a:bodyPr/>
        <a:lstStyle/>
        <a:p>
          <a:endParaRPr lang="tr-TR"/>
        </a:p>
      </dgm:t>
    </dgm:pt>
    <dgm:pt modelId="{0EB9EC00-F5B9-408C-9C56-A73B581AD762}" type="pres">
      <dgm:prSet presAssocID="{F230D118-4FFE-4102-9BED-27C41120A4FF}" presName="topConnNode2" presStyleLbl="node2" presStyleIdx="0" presStyleCnt="0"/>
      <dgm:spPr/>
      <dgm:t>
        <a:bodyPr/>
        <a:lstStyle/>
        <a:p>
          <a:endParaRPr lang="tr-TR"/>
        </a:p>
      </dgm:t>
    </dgm:pt>
    <dgm:pt modelId="{132E8762-DA60-4757-926F-2AEA13B67666}" type="pres">
      <dgm:prSet presAssocID="{F230D118-4FFE-4102-9BED-27C41120A4FF}" presName="hierChild4" presStyleCnt="0"/>
      <dgm:spPr/>
    </dgm:pt>
    <dgm:pt modelId="{7819F17E-2E5D-4A40-9211-A3EBD3A2EB94}" type="pres">
      <dgm:prSet presAssocID="{F230D118-4FFE-4102-9BED-27C41120A4FF}" presName="hierChild5" presStyleCnt="0"/>
      <dgm:spPr/>
    </dgm:pt>
    <dgm:pt modelId="{A7C3F762-A44C-4F2D-BEC2-BB04CCCE7FAD}" type="pres">
      <dgm:prSet presAssocID="{86191634-C795-410A-A2D3-884202FB0F14}" presName="Name28" presStyleLbl="parChTrans1D2" presStyleIdx="3" presStyleCnt="4"/>
      <dgm:spPr/>
      <dgm:t>
        <a:bodyPr/>
        <a:lstStyle/>
        <a:p>
          <a:endParaRPr lang="tr-TR"/>
        </a:p>
      </dgm:t>
    </dgm:pt>
    <dgm:pt modelId="{D5F40EDE-0393-42AB-952F-1750822D0B49}" type="pres">
      <dgm:prSet presAssocID="{BAB55516-C0E6-451A-8234-519A0124A959}" presName="hierRoot2" presStyleCnt="0">
        <dgm:presLayoutVars>
          <dgm:hierBranch val="init"/>
        </dgm:presLayoutVars>
      </dgm:prSet>
      <dgm:spPr/>
    </dgm:pt>
    <dgm:pt modelId="{7EBA5CFF-86AF-4679-A24F-0C45C8A6D40B}" type="pres">
      <dgm:prSet presAssocID="{BAB55516-C0E6-451A-8234-519A0124A959}" presName="rootComposite2" presStyleCnt="0"/>
      <dgm:spPr/>
    </dgm:pt>
    <dgm:pt modelId="{D2D29B8D-5673-4BBE-A5FF-1F5B76F41591}" type="pres">
      <dgm:prSet presAssocID="{BAB55516-C0E6-451A-8234-519A0124A959}" presName="rootText2" presStyleLbl="alignAcc1" presStyleIdx="0" presStyleCnt="0">
        <dgm:presLayoutVars>
          <dgm:chPref val="3"/>
        </dgm:presLayoutVars>
      </dgm:prSet>
      <dgm:spPr/>
      <dgm:t>
        <a:bodyPr/>
        <a:lstStyle/>
        <a:p>
          <a:endParaRPr lang="tr-TR"/>
        </a:p>
      </dgm:t>
    </dgm:pt>
    <dgm:pt modelId="{A21A17EB-FC6B-4E28-AB68-BC0296135D52}" type="pres">
      <dgm:prSet presAssocID="{BAB55516-C0E6-451A-8234-519A0124A959}" presName="topArc2" presStyleLbl="parChTrans1D1" presStyleIdx="8" presStyleCnt="10"/>
      <dgm:spPr>
        <a:ln w="28575"/>
      </dgm:spPr>
      <dgm:t>
        <a:bodyPr/>
        <a:lstStyle/>
        <a:p>
          <a:endParaRPr lang="tr-TR"/>
        </a:p>
      </dgm:t>
    </dgm:pt>
    <dgm:pt modelId="{8BE67E95-58D8-431F-BDE3-1E9B1DE23EFC}" type="pres">
      <dgm:prSet presAssocID="{BAB55516-C0E6-451A-8234-519A0124A959}" presName="bottomArc2" presStyleLbl="parChTrans1D1" presStyleIdx="9" presStyleCnt="10"/>
      <dgm:spPr>
        <a:ln w="28575"/>
      </dgm:spPr>
      <dgm:t>
        <a:bodyPr/>
        <a:lstStyle/>
        <a:p>
          <a:endParaRPr lang="tr-TR"/>
        </a:p>
      </dgm:t>
    </dgm:pt>
    <dgm:pt modelId="{73366D14-A021-4A5E-BA51-C8C2C6C018FE}" type="pres">
      <dgm:prSet presAssocID="{BAB55516-C0E6-451A-8234-519A0124A959}" presName="topConnNode2" presStyleLbl="node2" presStyleIdx="0" presStyleCnt="0"/>
      <dgm:spPr/>
      <dgm:t>
        <a:bodyPr/>
        <a:lstStyle/>
        <a:p>
          <a:endParaRPr lang="tr-TR"/>
        </a:p>
      </dgm:t>
    </dgm:pt>
    <dgm:pt modelId="{FBF3F055-CA94-41BF-8143-4A334CAB9C2A}" type="pres">
      <dgm:prSet presAssocID="{BAB55516-C0E6-451A-8234-519A0124A959}" presName="hierChild4" presStyleCnt="0"/>
      <dgm:spPr/>
    </dgm:pt>
    <dgm:pt modelId="{85EDA7F7-BD2D-4CD8-82BE-FAFE1B88AEEC}" type="pres">
      <dgm:prSet presAssocID="{BAB55516-C0E6-451A-8234-519A0124A959}" presName="hierChild5" presStyleCnt="0"/>
      <dgm:spPr/>
    </dgm:pt>
    <dgm:pt modelId="{16D82CE3-3B38-433E-8A0E-5C169691F4B9}" type="pres">
      <dgm:prSet presAssocID="{70CF795D-8F05-485C-AC5D-CFAA853CF638}" presName="hierChild3" presStyleCnt="0"/>
      <dgm:spPr/>
    </dgm:pt>
  </dgm:ptLst>
  <dgm:cxnLst>
    <dgm:cxn modelId="{AD7E8FAE-CA79-4F4D-86D5-61A80349A3D6}" srcId="{70CF795D-8F05-485C-AC5D-CFAA853CF638}" destId="{F230D118-4FFE-4102-9BED-27C41120A4FF}" srcOrd="2" destOrd="0" parTransId="{09A2F4C5-1C94-4907-8ED3-529907FBD269}" sibTransId="{E8023351-75BD-4FA1-94E4-5C09AE99BAF6}"/>
    <dgm:cxn modelId="{4DCB404F-BF6A-4E2A-BD96-881D641DF2CA}" srcId="{70CF795D-8F05-485C-AC5D-CFAA853CF638}" destId="{2BCFFB5E-BF51-40CA-AA6A-D4B08C159324}" srcOrd="1" destOrd="0" parTransId="{5D50484A-6303-444E-B48D-223FF4374066}" sibTransId="{32C93B66-1D4E-4A50-9BE8-72135CE09354}"/>
    <dgm:cxn modelId="{A4313FF0-5C6C-4AC7-B857-23D7F549BD78}" type="presOf" srcId="{2BCFFB5E-BF51-40CA-AA6A-D4B08C159324}" destId="{7D9E848C-D94F-4520-AA13-9057D6D62ACB}" srcOrd="0" destOrd="0" presId="urn:microsoft.com/office/officeart/2008/layout/HalfCircleOrganizationChart"/>
    <dgm:cxn modelId="{07910060-3DD6-4143-8F72-2AF9A2606D4A}" type="presOf" srcId="{86191634-C795-410A-A2D3-884202FB0F14}" destId="{A7C3F762-A44C-4F2D-BEC2-BB04CCCE7FAD}" srcOrd="0" destOrd="0" presId="urn:microsoft.com/office/officeart/2008/layout/HalfCircleOrganizationChart"/>
    <dgm:cxn modelId="{E8905ED7-00CA-4D56-9F12-9C95A89FFCC4}" type="presOf" srcId="{09A2F4C5-1C94-4907-8ED3-529907FBD269}" destId="{BBFCC753-8D2F-4584-AC6D-6BCE8CE477E0}" srcOrd="0" destOrd="0" presId="urn:microsoft.com/office/officeart/2008/layout/HalfCircleOrganizationChart"/>
    <dgm:cxn modelId="{8BA84DF5-E67D-4101-B0CB-DFE030AB6741}" type="presOf" srcId="{4CA72414-5450-4B38-B9F9-31B8ECD09D6B}" destId="{608E0C01-7857-4FEC-B9FF-71628FC3A8C7}" srcOrd="0" destOrd="0" presId="urn:microsoft.com/office/officeart/2008/layout/HalfCircleOrganizationChart"/>
    <dgm:cxn modelId="{6BA14069-DA21-4CDF-9CC8-730B58E4697F}" type="presOf" srcId="{70CF795D-8F05-485C-AC5D-CFAA853CF638}" destId="{AA2FB811-9489-43D6-8812-E407465F7CB7}" srcOrd="1" destOrd="0" presId="urn:microsoft.com/office/officeart/2008/layout/HalfCircleOrganizationChart"/>
    <dgm:cxn modelId="{F978AEFD-4809-4F15-9E5E-BEDD4F5598BA}" type="presOf" srcId="{5D50484A-6303-444E-B48D-223FF4374066}" destId="{77D4CE2E-D520-417A-9DCA-3A2E13926D31}" srcOrd="0" destOrd="0" presId="urn:microsoft.com/office/officeart/2008/layout/HalfCircleOrganizationChart"/>
    <dgm:cxn modelId="{0351755E-5D04-41D5-A4E8-7EBEAB8C684D}" type="presOf" srcId="{F230D118-4FFE-4102-9BED-27C41120A4FF}" destId="{0EB9EC00-F5B9-408C-9C56-A73B581AD762}" srcOrd="1" destOrd="0" presId="urn:microsoft.com/office/officeart/2008/layout/HalfCircleOrganizationChart"/>
    <dgm:cxn modelId="{8CA01061-FA61-471C-9ABF-6D14BA7A1915}" type="presOf" srcId="{2BCFFB5E-BF51-40CA-AA6A-D4B08C159324}" destId="{0079F396-6F33-4027-B0E5-03A46E221CBA}" srcOrd="1" destOrd="0" presId="urn:microsoft.com/office/officeart/2008/layout/HalfCircleOrganizationChart"/>
    <dgm:cxn modelId="{90ED5198-A2BA-485C-9204-D8C07297F8BC}" srcId="{7E30C4E6-F34F-435C-8FC8-E25A6A320136}" destId="{70CF795D-8F05-485C-AC5D-CFAA853CF638}" srcOrd="0" destOrd="0" parTransId="{84F2977F-FA6B-4685-BB9A-B2026FFB8218}" sibTransId="{40D08E42-F8CE-438B-90E7-0A3ED14F5599}"/>
    <dgm:cxn modelId="{F1C5B1FE-588A-4389-8714-D14218298B42}" type="presOf" srcId="{7E30C4E6-F34F-435C-8FC8-E25A6A320136}" destId="{4C626A7B-4EE4-47AD-942D-A2A3616DFF05}" srcOrd="0" destOrd="0" presId="urn:microsoft.com/office/officeart/2008/layout/HalfCircleOrganizationChart"/>
    <dgm:cxn modelId="{D0EF427F-6FC5-4DB6-90A4-66072411A847}" type="presOf" srcId="{BAB55516-C0E6-451A-8234-519A0124A959}" destId="{73366D14-A021-4A5E-BA51-C8C2C6C018FE}" srcOrd="1" destOrd="0" presId="urn:microsoft.com/office/officeart/2008/layout/HalfCircleOrganizationChart"/>
    <dgm:cxn modelId="{B3E0A612-984E-4616-B508-B8147B1B31CB}" type="presOf" srcId="{F230D118-4FFE-4102-9BED-27C41120A4FF}" destId="{89849F64-CB5C-41CF-A626-E999F5AB41F7}" srcOrd="0" destOrd="0" presId="urn:microsoft.com/office/officeart/2008/layout/HalfCircleOrganizationChart"/>
    <dgm:cxn modelId="{7330D9DB-EEB1-4EA3-BD44-4E0DB06F6847}" type="presOf" srcId="{70CF795D-8F05-485C-AC5D-CFAA853CF638}" destId="{C807D549-203C-42D2-933E-5E439C0B3C38}" srcOrd="0" destOrd="0" presId="urn:microsoft.com/office/officeart/2008/layout/HalfCircleOrganizationChart"/>
    <dgm:cxn modelId="{5B780BBF-9C57-477D-8569-9D76A5CB0D05}" srcId="{70CF795D-8F05-485C-AC5D-CFAA853CF638}" destId="{BAB55516-C0E6-451A-8234-519A0124A959}" srcOrd="3" destOrd="0" parTransId="{86191634-C795-410A-A2D3-884202FB0F14}" sibTransId="{AC5E82CA-9162-4E0B-9DBC-1A4B2F2E51B0}"/>
    <dgm:cxn modelId="{5BE9E521-8589-4D2D-AC88-A7DA22E018A1}" type="presOf" srcId="{BAB55516-C0E6-451A-8234-519A0124A959}" destId="{D2D29B8D-5673-4BBE-A5FF-1F5B76F41591}" srcOrd="0" destOrd="0" presId="urn:microsoft.com/office/officeart/2008/layout/HalfCircleOrganizationChart"/>
    <dgm:cxn modelId="{BC1A6372-4965-41EE-B84D-D3B162509676}" srcId="{70CF795D-8F05-485C-AC5D-CFAA853CF638}" destId="{4CA72414-5450-4B38-B9F9-31B8ECD09D6B}" srcOrd="0" destOrd="0" parTransId="{4209E057-83C1-4B47-AE46-7788CD18BAB1}" sibTransId="{2C6418C3-2AF2-4CB5-A13A-F6A2067A06F3}"/>
    <dgm:cxn modelId="{EE530ABC-031B-46D9-8D7B-D0CB0AF6C9E7}" type="presOf" srcId="{4209E057-83C1-4B47-AE46-7788CD18BAB1}" destId="{BD0A591F-A2EB-4B7E-B0C2-D98178631B19}" srcOrd="0" destOrd="0" presId="urn:microsoft.com/office/officeart/2008/layout/HalfCircleOrganizationChart"/>
    <dgm:cxn modelId="{2DF8B778-8DD3-4184-A3E3-3EE63A2212E1}" type="presOf" srcId="{4CA72414-5450-4B38-B9F9-31B8ECD09D6B}" destId="{CA21AB83-4B6F-43BA-A904-73B0F55AAE7D}" srcOrd="1" destOrd="0" presId="urn:microsoft.com/office/officeart/2008/layout/HalfCircleOrganizationChart"/>
    <dgm:cxn modelId="{6537E1D0-9784-4123-AD01-3DA3B8D66220}" type="presParOf" srcId="{4C626A7B-4EE4-47AD-942D-A2A3616DFF05}" destId="{18E6FD88-A61A-4879-8FB6-0CB5F930B349}" srcOrd="0" destOrd="0" presId="urn:microsoft.com/office/officeart/2008/layout/HalfCircleOrganizationChart"/>
    <dgm:cxn modelId="{73CC584A-44D9-4DC2-8C17-24C5E55BE432}" type="presParOf" srcId="{18E6FD88-A61A-4879-8FB6-0CB5F930B349}" destId="{300848F5-3F87-49CE-96EE-239678AD363A}" srcOrd="0" destOrd="0" presId="urn:microsoft.com/office/officeart/2008/layout/HalfCircleOrganizationChart"/>
    <dgm:cxn modelId="{2ADD01D0-A6E0-482E-9BDE-C707829E5893}" type="presParOf" srcId="{300848F5-3F87-49CE-96EE-239678AD363A}" destId="{C807D549-203C-42D2-933E-5E439C0B3C38}" srcOrd="0" destOrd="0" presId="urn:microsoft.com/office/officeart/2008/layout/HalfCircleOrganizationChart"/>
    <dgm:cxn modelId="{B4DD2825-2C4F-4624-A53D-4B3E9D9184D9}" type="presParOf" srcId="{300848F5-3F87-49CE-96EE-239678AD363A}" destId="{2F875BA6-8788-4A05-9E2B-F65D3CE5FBDE}" srcOrd="1" destOrd="0" presId="urn:microsoft.com/office/officeart/2008/layout/HalfCircleOrganizationChart"/>
    <dgm:cxn modelId="{E9FC4FCC-1F4F-43D3-B180-C563822FDC1B}" type="presParOf" srcId="{300848F5-3F87-49CE-96EE-239678AD363A}" destId="{22173814-E1D6-47AE-8D6B-08083A86ACA6}" srcOrd="2" destOrd="0" presId="urn:microsoft.com/office/officeart/2008/layout/HalfCircleOrganizationChart"/>
    <dgm:cxn modelId="{12BF215B-BF50-4B9E-8040-871D07035319}" type="presParOf" srcId="{300848F5-3F87-49CE-96EE-239678AD363A}" destId="{AA2FB811-9489-43D6-8812-E407465F7CB7}" srcOrd="3" destOrd="0" presId="urn:microsoft.com/office/officeart/2008/layout/HalfCircleOrganizationChart"/>
    <dgm:cxn modelId="{64418EA9-F1E4-4327-AA26-1C2F3D4D6D0F}" type="presParOf" srcId="{18E6FD88-A61A-4879-8FB6-0CB5F930B349}" destId="{B05880AF-DEB2-4AC3-AB99-A75F9CC60642}" srcOrd="1" destOrd="0" presId="urn:microsoft.com/office/officeart/2008/layout/HalfCircleOrganizationChart"/>
    <dgm:cxn modelId="{6C6B795D-AC23-418D-AE50-CB5AE43A34FA}" type="presParOf" srcId="{B05880AF-DEB2-4AC3-AB99-A75F9CC60642}" destId="{BD0A591F-A2EB-4B7E-B0C2-D98178631B19}" srcOrd="0" destOrd="0" presId="urn:microsoft.com/office/officeart/2008/layout/HalfCircleOrganizationChart"/>
    <dgm:cxn modelId="{BCA706BE-28DA-46EB-976A-3CEC59E46F06}" type="presParOf" srcId="{B05880AF-DEB2-4AC3-AB99-A75F9CC60642}" destId="{AF739483-5850-44BA-8DAE-ED8D4E41F253}" srcOrd="1" destOrd="0" presId="urn:microsoft.com/office/officeart/2008/layout/HalfCircleOrganizationChart"/>
    <dgm:cxn modelId="{24D0D00C-F68E-4483-9D98-855F431C2EDD}" type="presParOf" srcId="{AF739483-5850-44BA-8DAE-ED8D4E41F253}" destId="{0D7AA65E-39F9-4C88-90CA-CDA66E117632}" srcOrd="0" destOrd="0" presId="urn:microsoft.com/office/officeart/2008/layout/HalfCircleOrganizationChart"/>
    <dgm:cxn modelId="{B8CBB5DD-2880-4714-B05C-8968D8DB5F09}" type="presParOf" srcId="{0D7AA65E-39F9-4C88-90CA-CDA66E117632}" destId="{608E0C01-7857-4FEC-B9FF-71628FC3A8C7}" srcOrd="0" destOrd="0" presId="urn:microsoft.com/office/officeart/2008/layout/HalfCircleOrganizationChart"/>
    <dgm:cxn modelId="{EE0C8DE1-9B7D-4ECD-A202-F27308C1D562}" type="presParOf" srcId="{0D7AA65E-39F9-4C88-90CA-CDA66E117632}" destId="{BD4E34DC-0264-4806-B9D1-623EB1270810}" srcOrd="1" destOrd="0" presId="urn:microsoft.com/office/officeart/2008/layout/HalfCircleOrganizationChart"/>
    <dgm:cxn modelId="{F106AE63-734E-42C2-8C6C-318FCD8A40EE}" type="presParOf" srcId="{0D7AA65E-39F9-4C88-90CA-CDA66E117632}" destId="{38090B87-867B-4AC0-BF52-99CA89DFAEA3}" srcOrd="2" destOrd="0" presId="urn:microsoft.com/office/officeart/2008/layout/HalfCircleOrganizationChart"/>
    <dgm:cxn modelId="{4EDB5364-FE24-48FB-A167-8B81FD4E41C1}" type="presParOf" srcId="{0D7AA65E-39F9-4C88-90CA-CDA66E117632}" destId="{CA21AB83-4B6F-43BA-A904-73B0F55AAE7D}" srcOrd="3" destOrd="0" presId="urn:microsoft.com/office/officeart/2008/layout/HalfCircleOrganizationChart"/>
    <dgm:cxn modelId="{9A19B3D9-70F6-45F4-B5F7-7C993C9E3BFC}" type="presParOf" srcId="{AF739483-5850-44BA-8DAE-ED8D4E41F253}" destId="{F00E2FC4-CD76-4158-906F-FB27C023A502}" srcOrd="1" destOrd="0" presId="urn:microsoft.com/office/officeart/2008/layout/HalfCircleOrganizationChart"/>
    <dgm:cxn modelId="{B5D00EBB-E4C6-4D3E-87C7-89E803D8A1DE}" type="presParOf" srcId="{AF739483-5850-44BA-8DAE-ED8D4E41F253}" destId="{7EFCBD65-4FB1-41F3-AEE4-F433E74E9960}" srcOrd="2" destOrd="0" presId="urn:microsoft.com/office/officeart/2008/layout/HalfCircleOrganizationChart"/>
    <dgm:cxn modelId="{140D185B-53DE-48CE-8167-5F9984ABD455}" type="presParOf" srcId="{B05880AF-DEB2-4AC3-AB99-A75F9CC60642}" destId="{77D4CE2E-D520-417A-9DCA-3A2E13926D31}" srcOrd="2" destOrd="0" presId="urn:microsoft.com/office/officeart/2008/layout/HalfCircleOrganizationChart"/>
    <dgm:cxn modelId="{21F98582-0065-4815-A004-CC931BA444AF}" type="presParOf" srcId="{B05880AF-DEB2-4AC3-AB99-A75F9CC60642}" destId="{FC185142-1E4C-4398-97FD-191327A393FD}" srcOrd="3" destOrd="0" presId="urn:microsoft.com/office/officeart/2008/layout/HalfCircleOrganizationChart"/>
    <dgm:cxn modelId="{31DD0E2D-48DE-43C7-80B9-FD85FE48F976}" type="presParOf" srcId="{FC185142-1E4C-4398-97FD-191327A393FD}" destId="{FD181CA9-2D13-4F14-99E0-C4072CFB35E8}" srcOrd="0" destOrd="0" presId="urn:microsoft.com/office/officeart/2008/layout/HalfCircleOrganizationChart"/>
    <dgm:cxn modelId="{479BD508-CE02-4216-9EA7-5603591B516D}" type="presParOf" srcId="{FD181CA9-2D13-4F14-99E0-C4072CFB35E8}" destId="{7D9E848C-D94F-4520-AA13-9057D6D62ACB}" srcOrd="0" destOrd="0" presId="urn:microsoft.com/office/officeart/2008/layout/HalfCircleOrganizationChart"/>
    <dgm:cxn modelId="{DEEBD49B-31F4-47D4-B6E1-8EB02D54221D}" type="presParOf" srcId="{FD181CA9-2D13-4F14-99E0-C4072CFB35E8}" destId="{89811855-A043-4A2A-9593-50D890C7D5A5}" srcOrd="1" destOrd="0" presId="urn:microsoft.com/office/officeart/2008/layout/HalfCircleOrganizationChart"/>
    <dgm:cxn modelId="{4F24B605-B576-4C31-ABFC-5633076A655A}" type="presParOf" srcId="{FD181CA9-2D13-4F14-99E0-C4072CFB35E8}" destId="{8297B3A7-23D9-400E-A158-42B38C9BFC40}" srcOrd="2" destOrd="0" presId="urn:microsoft.com/office/officeart/2008/layout/HalfCircleOrganizationChart"/>
    <dgm:cxn modelId="{52F85820-B018-4499-AC4B-6F4E23E94F01}" type="presParOf" srcId="{FD181CA9-2D13-4F14-99E0-C4072CFB35E8}" destId="{0079F396-6F33-4027-B0E5-03A46E221CBA}" srcOrd="3" destOrd="0" presId="urn:microsoft.com/office/officeart/2008/layout/HalfCircleOrganizationChart"/>
    <dgm:cxn modelId="{B6A8A5D8-D725-4521-9D40-54380211AD74}" type="presParOf" srcId="{FC185142-1E4C-4398-97FD-191327A393FD}" destId="{FE3E2F29-9C22-4207-8B55-FEFB4C9757EB}" srcOrd="1" destOrd="0" presId="urn:microsoft.com/office/officeart/2008/layout/HalfCircleOrganizationChart"/>
    <dgm:cxn modelId="{FCFAEB27-586E-43C7-B199-09C21536F4E0}" type="presParOf" srcId="{FC185142-1E4C-4398-97FD-191327A393FD}" destId="{93F5E91C-0685-429B-97C1-EB81E266C241}" srcOrd="2" destOrd="0" presId="urn:microsoft.com/office/officeart/2008/layout/HalfCircleOrganizationChart"/>
    <dgm:cxn modelId="{88053055-7153-46C2-AE03-B0EE4AD32F03}" type="presParOf" srcId="{B05880AF-DEB2-4AC3-AB99-A75F9CC60642}" destId="{BBFCC753-8D2F-4584-AC6D-6BCE8CE477E0}" srcOrd="4" destOrd="0" presId="urn:microsoft.com/office/officeart/2008/layout/HalfCircleOrganizationChart"/>
    <dgm:cxn modelId="{AD593E9B-A12D-49E1-89C6-D9A6D3108846}" type="presParOf" srcId="{B05880AF-DEB2-4AC3-AB99-A75F9CC60642}" destId="{94AAA502-FAE2-4D0D-8C1C-32B720F8EB7D}" srcOrd="5" destOrd="0" presId="urn:microsoft.com/office/officeart/2008/layout/HalfCircleOrganizationChart"/>
    <dgm:cxn modelId="{8F90A4A1-8167-482E-92F1-EE7E89E1C66A}" type="presParOf" srcId="{94AAA502-FAE2-4D0D-8C1C-32B720F8EB7D}" destId="{4D057557-4F55-4883-9ED9-350C2C840653}" srcOrd="0" destOrd="0" presId="urn:microsoft.com/office/officeart/2008/layout/HalfCircleOrganizationChart"/>
    <dgm:cxn modelId="{F8B45191-76AF-4831-9A23-4AF9DF6D8A78}" type="presParOf" srcId="{4D057557-4F55-4883-9ED9-350C2C840653}" destId="{89849F64-CB5C-41CF-A626-E999F5AB41F7}" srcOrd="0" destOrd="0" presId="urn:microsoft.com/office/officeart/2008/layout/HalfCircleOrganizationChart"/>
    <dgm:cxn modelId="{9441FE1C-D71E-47FE-8672-8C416F7162BE}" type="presParOf" srcId="{4D057557-4F55-4883-9ED9-350C2C840653}" destId="{B6595211-F6A4-4F98-83C1-850F142095A7}" srcOrd="1" destOrd="0" presId="urn:microsoft.com/office/officeart/2008/layout/HalfCircleOrganizationChart"/>
    <dgm:cxn modelId="{130BF445-F63A-4C4E-98B4-03C8DC1361C1}" type="presParOf" srcId="{4D057557-4F55-4883-9ED9-350C2C840653}" destId="{70C2EA48-E522-461D-A810-86D7F009E1AD}" srcOrd="2" destOrd="0" presId="urn:microsoft.com/office/officeart/2008/layout/HalfCircleOrganizationChart"/>
    <dgm:cxn modelId="{FE69A4B7-BA02-4943-8DB0-CF906CFA09B9}" type="presParOf" srcId="{4D057557-4F55-4883-9ED9-350C2C840653}" destId="{0EB9EC00-F5B9-408C-9C56-A73B581AD762}" srcOrd="3" destOrd="0" presId="urn:microsoft.com/office/officeart/2008/layout/HalfCircleOrganizationChart"/>
    <dgm:cxn modelId="{68AF5E43-C870-4F3E-A102-FF32C56967FD}" type="presParOf" srcId="{94AAA502-FAE2-4D0D-8C1C-32B720F8EB7D}" destId="{132E8762-DA60-4757-926F-2AEA13B67666}" srcOrd="1" destOrd="0" presId="urn:microsoft.com/office/officeart/2008/layout/HalfCircleOrganizationChart"/>
    <dgm:cxn modelId="{12D00161-3FC3-4B66-B880-2102671663DE}" type="presParOf" srcId="{94AAA502-FAE2-4D0D-8C1C-32B720F8EB7D}" destId="{7819F17E-2E5D-4A40-9211-A3EBD3A2EB94}" srcOrd="2" destOrd="0" presId="urn:microsoft.com/office/officeart/2008/layout/HalfCircleOrganizationChart"/>
    <dgm:cxn modelId="{12B00753-0EB3-4CA7-A7F2-9011A11CEA64}" type="presParOf" srcId="{B05880AF-DEB2-4AC3-AB99-A75F9CC60642}" destId="{A7C3F762-A44C-4F2D-BEC2-BB04CCCE7FAD}" srcOrd="6" destOrd="0" presId="urn:microsoft.com/office/officeart/2008/layout/HalfCircleOrganizationChart"/>
    <dgm:cxn modelId="{BEDCDD71-586D-44C0-BF5D-CD3BCF010018}" type="presParOf" srcId="{B05880AF-DEB2-4AC3-AB99-A75F9CC60642}" destId="{D5F40EDE-0393-42AB-952F-1750822D0B49}" srcOrd="7" destOrd="0" presId="urn:microsoft.com/office/officeart/2008/layout/HalfCircleOrganizationChart"/>
    <dgm:cxn modelId="{21F99B9D-AB49-408B-8BE7-1D3C25F7F7FB}" type="presParOf" srcId="{D5F40EDE-0393-42AB-952F-1750822D0B49}" destId="{7EBA5CFF-86AF-4679-A24F-0C45C8A6D40B}" srcOrd="0" destOrd="0" presId="urn:microsoft.com/office/officeart/2008/layout/HalfCircleOrganizationChart"/>
    <dgm:cxn modelId="{4787BEC0-EB62-4229-8754-A597BC856EE3}" type="presParOf" srcId="{7EBA5CFF-86AF-4679-A24F-0C45C8A6D40B}" destId="{D2D29B8D-5673-4BBE-A5FF-1F5B76F41591}" srcOrd="0" destOrd="0" presId="urn:microsoft.com/office/officeart/2008/layout/HalfCircleOrganizationChart"/>
    <dgm:cxn modelId="{F980E1B3-9128-4348-9523-3682C65DA42B}" type="presParOf" srcId="{7EBA5CFF-86AF-4679-A24F-0C45C8A6D40B}" destId="{A21A17EB-FC6B-4E28-AB68-BC0296135D52}" srcOrd="1" destOrd="0" presId="urn:microsoft.com/office/officeart/2008/layout/HalfCircleOrganizationChart"/>
    <dgm:cxn modelId="{3C1C22F5-61C3-47A8-94B6-28556860FD05}" type="presParOf" srcId="{7EBA5CFF-86AF-4679-A24F-0C45C8A6D40B}" destId="{8BE67E95-58D8-431F-BDE3-1E9B1DE23EFC}" srcOrd="2" destOrd="0" presId="urn:microsoft.com/office/officeart/2008/layout/HalfCircleOrganizationChart"/>
    <dgm:cxn modelId="{BFEA32E5-7D90-475F-9DF9-BBDF9018F52C}" type="presParOf" srcId="{7EBA5CFF-86AF-4679-A24F-0C45C8A6D40B}" destId="{73366D14-A021-4A5E-BA51-C8C2C6C018FE}" srcOrd="3" destOrd="0" presId="urn:microsoft.com/office/officeart/2008/layout/HalfCircleOrganizationChart"/>
    <dgm:cxn modelId="{5839623D-0D78-4A58-BE36-8B0FB0F0C878}" type="presParOf" srcId="{D5F40EDE-0393-42AB-952F-1750822D0B49}" destId="{FBF3F055-CA94-41BF-8143-4A334CAB9C2A}" srcOrd="1" destOrd="0" presId="urn:microsoft.com/office/officeart/2008/layout/HalfCircleOrganizationChart"/>
    <dgm:cxn modelId="{7C283C92-C742-4993-83D9-21B4BD45D9C3}" type="presParOf" srcId="{D5F40EDE-0393-42AB-952F-1750822D0B49}" destId="{85EDA7F7-BD2D-4CD8-82BE-FAFE1B88AEEC}" srcOrd="2" destOrd="0" presId="urn:microsoft.com/office/officeart/2008/layout/HalfCircleOrganizationChart"/>
    <dgm:cxn modelId="{C123A1FE-1B0C-4DD5-B2DA-C26B33DE1A09}" type="presParOf" srcId="{18E6FD88-A61A-4879-8FB6-0CB5F930B349}" destId="{16D82CE3-3B38-433E-8A0E-5C169691F4B9}"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C3F762-A44C-4F2D-BEC2-BB04CCCE7FAD}">
      <dsp:nvSpPr>
        <dsp:cNvPr id="0" name=""/>
        <dsp:cNvSpPr/>
      </dsp:nvSpPr>
      <dsp:spPr>
        <a:xfrm>
          <a:off x="6096000" y="3152793"/>
          <a:ext cx="4774424" cy="552412"/>
        </a:xfrm>
        <a:custGeom>
          <a:avLst/>
          <a:gdLst/>
          <a:ahLst/>
          <a:cxnLst/>
          <a:rect l="0" t="0" r="0" b="0"/>
          <a:pathLst>
            <a:path>
              <a:moveTo>
                <a:pt x="0" y="0"/>
              </a:moveTo>
              <a:lnTo>
                <a:pt x="0" y="276206"/>
              </a:lnTo>
              <a:lnTo>
                <a:pt x="4774424" y="276206"/>
              </a:lnTo>
              <a:lnTo>
                <a:pt x="4774424" y="55241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BFCC753-8D2F-4584-AC6D-6BCE8CE477E0}">
      <dsp:nvSpPr>
        <dsp:cNvPr id="0" name=""/>
        <dsp:cNvSpPr/>
      </dsp:nvSpPr>
      <dsp:spPr>
        <a:xfrm>
          <a:off x="6096000" y="3152793"/>
          <a:ext cx="1591474" cy="552412"/>
        </a:xfrm>
        <a:custGeom>
          <a:avLst/>
          <a:gdLst/>
          <a:ahLst/>
          <a:cxnLst/>
          <a:rect l="0" t="0" r="0" b="0"/>
          <a:pathLst>
            <a:path>
              <a:moveTo>
                <a:pt x="0" y="0"/>
              </a:moveTo>
              <a:lnTo>
                <a:pt x="0" y="276206"/>
              </a:lnTo>
              <a:lnTo>
                <a:pt x="1591474" y="276206"/>
              </a:lnTo>
              <a:lnTo>
                <a:pt x="1591474" y="55241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7D4CE2E-D520-417A-9DCA-3A2E13926D31}">
      <dsp:nvSpPr>
        <dsp:cNvPr id="0" name=""/>
        <dsp:cNvSpPr/>
      </dsp:nvSpPr>
      <dsp:spPr>
        <a:xfrm>
          <a:off x="4504525" y="3152793"/>
          <a:ext cx="1591474" cy="552412"/>
        </a:xfrm>
        <a:custGeom>
          <a:avLst/>
          <a:gdLst/>
          <a:ahLst/>
          <a:cxnLst/>
          <a:rect l="0" t="0" r="0" b="0"/>
          <a:pathLst>
            <a:path>
              <a:moveTo>
                <a:pt x="1591474" y="0"/>
              </a:moveTo>
              <a:lnTo>
                <a:pt x="1591474" y="276206"/>
              </a:lnTo>
              <a:lnTo>
                <a:pt x="0" y="276206"/>
              </a:lnTo>
              <a:lnTo>
                <a:pt x="0" y="55241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D0A591F-A2EB-4B7E-B0C2-D98178631B19}">
      <dsp:nvSpPr>
        <dsp:cNvPr id="0" name=""/>
        <dsp:cNvSpPr/>
      </dsp:nvSpPr>
      <dsp:spPr>
        <a:xfrm>
          <a:off x="1321575" y="3152793"/>
          <a:ext cx="4774424" cy="552412"/>
        </a:xfrm>
        <a:custGeom>
          <a:avLst/>
          <a:gdLst/>
          <a:ahLst/>
          <a:cxnLst/>
          <a:rect l="0" t="0" r="0" b="0"/>
          <a:pathLst>
            <a:path>
              <a:moveTo>
                <a:pt x="4774424" y="0"/>
              </a:moveTo>
              <a:lnTo>
                <a:pt x="4774424" y="276206"/>
              </a:lnTo>
              <a:lnTo>
                <a:pt x="0" y="276206"/>
              </a:lnTo>
              <a:lnTo>
                <a:pt x="0" y="55241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F875BA6-8788-4A05-9E2B-F65D3CE5FBDE}">
      <dsp:nvSpPr>
        <dsp:cNvPr id="0" name=""/>
        <dsp:cNvSpPr/>
      </dsp:nvSpPr>
      <dsp:spPr>
        <a:xfrm>
          <a:off x="5438365" y="1837525"/>
          <a:ext cx="1315268" cy="1315268"/>
        </a:xfrm>
        <a:prstGeom prst="arc">
          <a:avLst>
            <a:gd name="adj1" fmla="val 13200000"/>
            <a:gd name="adj2" fmla="val 192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2173814-E1D6-47AE-8D6B-08083A86ACA6}">
      <dsp:nvSpPr>
        <dsp:cNvPr id="0" name=""/>
        <dsp:cNvSpPr/>
      </dsp:nvSpPr>
      <dsp:spPr>
        <a:xfrm>
          <a:off x="5438365" y="1837525"/>
          <a:ext cx="1315268" cy="1315268"/>
        </a:xfrm>
        <a:prstGeom prst="arc">
          <a:avLst>
            <a:gd name="adj1" fmla="val 2400000"/>
            <a:gd name="adj2" fmla="val 84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C807D549-203C-42D2-933E-5E439C0B3C38}">
      <dsp:nvSpPr>
        <dsp:cNvPr id="0" name=""/>
        <dsp:cNvSpPr/>
      </dsp:nvSpPr>
      <dsp:spPr>
        <a:xfrm>
          <a:off x="4780731" y="2074273"/>
          <a:ext cx="2630537" cy="84177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Okul Yönlendirme Komisyonu</a:t>
          </a:r>
          <a:endParaRPr lang="tr-TR" sz="1600" kern="1200" dirty="0">
            <a:latin typeface="Times New Roman" panose="02020603050405020304" pitchFamily="18" charset="0"/>
            <a:cs typeface="Times New Roman" panose="02020603050405020304" pitchFamily="18" charset="0"/>
          </a:endParaRPr>
        </a:p>
      </dsp:txBody>
      <dsp:txXfrm>
        <a:off x="4780731" y="2074273"/>
        <a:ext cx="2630537" cy="841771"/>
      </dsp:txXfrm>
    </dsp:sp>
    <dsp:sp modelId="{BD4E34DC-0264-4806-B9D1-623EB1270810}">
      <dsp:nvSpPr>
        <dsp:cNvPr id="0" name=""/>
        <dsp:cNvSpPr/>
      </dsp:nvSpPr>
      <dsp:spPr>
        <a:xfrm>
          <a:off x="663940" y="3705206"/>
          <a:ext cx="1315268" cy="1315268"/>
        </a:xfrm>
        <a:prstGeom prst="arc">
          <a:avLst>
            <a:gd name="adj1" fmla="val 13200000"/>
            <a:gd name="adj2" fmla="val 192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8090B87-867B-4AC0-BF52-99CA89DFAEA3}">
      <dsp:nvSpPr>
        <dsp:cNvPr id="0" name=""/>
        <dsp:cNvSpPr/>
      </dsp:nvSpPr>
      <dsp:spPr>
        <a:xfrm>
          <a:off x="663940" y="3705206"/>
          <a:ext cx="1315268" cy="1315268"/>
        </a:xfrm>
        <a:prstGeom prst="arc">
          <a:avLst>
            <a:gd name="adj1" fmla="val 2400000"/>
            <a:gd name="adj2" fmla="val 84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608E0C01-7857-4FEC-B9FF-71628FC3A8C7}">
      <dsp:nvSpPr>
        <dsp:cNvPr id="0" name=""/>
        <dsp:cNvSpPr/>
      </dsp:nvSpPr>
      <dsp:spPr>
        <a:xfrm>
          <a:off x="6306" y="3941954"/>
          <a:ext cx="2630537" cy="84177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Okul Müdürü</a:t>
          </a:r>
        </a:p>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(Başkan)</a:t>
          </a:r>
          <a:endParaRPr lang="tr-TR" sz="1600" kern="1200" dirty="0">
            <a:latin typeface="Times New Roman" panose="02020603050405020304" pitchFamily="18" charset="0"/>
            <a:cs typeface="Times New Roman" panose="02020603050405020304" pitchFamily="18" charset="0"/>
          </a:endParaRPr>
        </a:p>
      </dsp:txBody>
      <dsp:txXfrm>
        <a:off x="6306" y="3941954"/>
        <a:ext cx="2630537" cy="841771"/>
      </dsp:txXfrm>
    </dsp:sp>
    <dsp:sp modelId="{89811855-A043-4A2A-9593-50D890C7D5A5}">
      <dsp:nvSpPr>
        <dsp:cNvPr id="0" name=""/>
        <dsp:cNvSpPr/>
      </dsp:nvSpPr>
      <dsp:spPr>
        <a:xfrm>
          <a:off x="3846890" y="3705206"/>
          <a:ext cx="1315268" cy="1315268"/>
        </a:xfrm>
        <a:prstGeom prst="arc">
          <a:avLst>
            <a:gd name="adj1" fmla="val 13200000"/>
            <a:gd name="adj2" fmla="val 192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297B3A7-23D9-400E-A158-42B38C9BFC40}">
      <dsp:nvSpPr>
        <dsp:cNvPr id="0" name=""/>
        <dsp:cNvSpPr/>
      </dsp:nvSpPr>
      <dsp:spPr>
        <a:xfrm>
          <a:off x="3846890" y="3705206"/>
          <a:ext cx="1315268" cy="1315268"/>
        </a:xfrm>
        <a:prstGeom prst="arc">
          <a:avLst>
            <a:gd name="adj1" fmla="val 2400000"/>
            <a:gd name="adj2" fmla="val 84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D9E848C-D94F-4520-AA13-9057D6D62ACB}">
      <dsp:nvSpPr>
        <dsp:cNvPr id="0" name=""/>
        <dsp:cNvSpPr/>
      </dsp:nvSpPr>
      <dsp:spPr>
        <a:xfrm>
          <a:off x="3189256" y="3941954"/>
          <a:ext cx="2630537" cy="84177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Müdür Yardımcıları</a:t>
          </a:r>
        </a:p>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(Tamamı)</a:t>
          </a:r>
          <a:endParaRPr lang="tr-TR" sz="1600" kern="1200" dirty="0">
            <a:latin typeface="Times New Roman" panose="02020603050405020304" pitchFamily="18" charset="0"/>
            <a:cs typeface="Times New Roman" panose="02020603050405020304" pitchFamily="18" charset="0"/>
          </a:endParaRPr>
        </a:p>
      </dsp:txBody>
      <dsp:txXfrm>
        <a:off x="3189256" y="3941954"/>
        <a:ext cx="2630537" cy="841771"/>
      </dsp:txXfrm>
    </dsp:sp>
    <dsp:sp modelId="{B6595211-F6A4-4F98-83C1-850F142095A7}">
      <dsp:nvSpPr>
        <dsp:cNvPr id="0" name=""/>
        <dsp:cNvSpPr/>
      </dsp:nvSpPr>
      <dsp:spPr>
        <a:xfrm>
          <a:off x="7029840" y="3705206"/>
          <a:ext cx="1315268" cy="1315268"/>
        </a:xfrm>
        <a:prstGeom prst="arc">
          <a:avLst>
            <a:gd name="adj1" fmla="val 13200000"/>
            <a:gd name="adj2" fmla="val 192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70C2EA48-E522-461D-A810-86D7F009E1AD}">
      <dsp:nvSpPr>
        <dsp:cNvPr id="0" name=""/>
        <dsp:cNvSpPr/>
      </dsp:nvSpPr>
      <dsp:spPr>
        <a:xfrm>
          <a:off x="7029840" y="3705206"/>
          <a:ext cx="1315268" cy="1315268"/>
        </a:xfrm>
        <a:prstGeom prst="arc">
          <a:avLst>
            <a:gd name="adj1" fmla="val 2400000"/>
            <a:gd name="adj2" fmla="val 84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9849F64-CB5C-41CF-A626-E999F5AB41F7}">
      <dsp:nvSpPr>
        <dsp:cNvPr id="0" name=""/>
        <dsp:cNvSpPr/>
      </dsp:nvSpPr>
      <dsp:spPr>
        <a:xfrm>
          <a:off x="6372206" y="3941954"/>
          <a:ext cx="2630537" cy="84177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Psikolojik Danışman/Rehber Öğretmen</a:t>
          </a:r>
        </a:p>
        <a:p>
          <a:pPr lvl="0" algn="ctr" defTabSz="711200">
            <a:lnSpc>
              <a:spcPct val="90000"/>
            </a:lnSpc>
            <a:spcBef>
              <a:spcPct val="0"/>
            </a:spcBef>
            <a:spcAft>
              <a:spcPct val="35000"/>
            </a:spcAft>
          </a:pPr>
          <a:r>
            <a:rPr lang="tr-TR" sz="1600" kern="1200" dirty="0" smtClean="0">
              <a:latin typeface="Times New Roman" panose="02020603050405020304" pitchFamily="18" charset="0"/>
              <a:cs typeface="Times New Roman" panose="02020603050405020304" pitchFamily="18" charset="0"/>
            </a:rPr>
            <a:t>(Tamamı)</a:t>
          </a:r>
          <a:endParaRPr lang="tr-TR" sz="1600" kern="1200" dirty="0">
            <a:latin typeface="Times New Roman" panose="02020603050405020304" pitchFamily="18" charset="0"/>
            <a:cs typeface="Times New Roman" panose="02020603050405020304" pitchFamily="18" charset="0"/>
          </a:endParaRPr>
        </a:p>
      </dsp:txBody>
      <dsp:txXfrm>
        <a:off x="6372206" y="3941954"/>
        <a:ext cx="2630537" cy="841771"/>
      </dsp:txXfrm>
    </dsp:sp>
    <dsp:sp modelId="{A21A17EB-FC6B-4E28-AB68-BC0296135D52}">
      <dsp:nvSpPr>
        <dsp:cNvPr id="0" name=""/>
        <dsp:cNvSpPr/>
      </dsp:nvSpPr>
      <dsp:spPr>
        <a:xfrm>
          <a:off x="10212790" y="3705206"/>
          <a:ext cx="1315268" cy="1315268"/>
        </a:xfrm>
        <a:prstGeom prst="arc">
          <a:avLst>
            <a:gd name="adj1" fmla="val 13200000"/>
            <a:gd name="adj2" fmla="val 192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BE67E95-58D8-431F-BDE3-1E9B1DE23EFC}">
      <dsp:nvSpPr>
        <dsp:cNvPr id="0" name=""/>
        <dsp:cNvSpPr/>
      </dsp:nvSpPr>
      <dsp:spPr>
        <a:xfrm>
          <a:off x="10212790" y="3705206"/>
          <a:ext cx="1315268" cy="1315268"/>
        </a:xfrm>
        <a:prstGeom prst="arc">
          <a:avLst>
            <a:gd name="adj1" fmla="val 2400000"/>
            <a:gd name="adj2" fmla="val 8400000"/>
          </a:avLst>
        </a:pr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2D29B8D-5673-4BBE-A5FF-1F5B76F41591}">
      <dsp:nvSpPr>
        <dsp:cNvPr id="0" name=""/>
        <dsp:cNvSpPr/>
      </dsp:nvSpPr>
      <dsp:spPr>
        <a:xfrm>
          <a:off x="9555156" y="3941954"/>
          <a:ext cx="2630537" cy="84177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0" kern="1200" dirty="0" smtClean="0">
              <a:latin typeface="Times New Roman" panose="02020603050405020304" pitchFamily="18" charset="0"/>
              <a:cs typeface="Times New Roman" panose="02020603050405020304" pitchFamily="18" charset="0"/>
            </a:rPr>
            <a:t>Her sınıf düzeyinden (1-2-3)  en az 1 sınıf öğretmeni</a:t>
          </a:r>
          <a:endParaRPr lang="tr-TR" sz="1600" b="0" kern="1200" dirty="0">
            <a:latin typeface="Times New Roman" panose="02020603050405020304" pitchFamily="18" charset="0"/>
            <a:cs typeface="Times New Roman" panose="02020603050405020304" pitchFamily="18" charset="0"/>
          </a:endParaRPr>
        </a:p>
      </dsp:txBody>
      <dsp:txXfrm>
        <a:off x="9555156" y="3941954"/>
        <a:ext cx="2630537" cy="841771"/>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0606B6-1F27-4EF9-BFD8-919CDB8B3FAB}" type="datetimeFigureOut">
              <a:rPr lang="tr-TR" smtClean="0"/>
              <a:t>29.12.2023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B2CCD-CEA9-4026-AAF6-78F1E7403477}" type="slidenum">
              <a:rPr lang="tr-TR" smtClean="0"/>
              <a:t>‹#›</a:t>
            </a:fld>
            <a:endParaRPr lang="tr-TR"/>
          </a:p>
        </p:txBody>
      </p:sp>
    </p:spTree>
    <p:extLst>
      <p:ext uri="{BB962C8B-B14F-4D97-AF65-F5344CB8AC3E}">
        <p14:creationId xmlns:p14="http://schemas.microsoft.com/office/powerpoint/2010/main" val="113386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9B2CCD-CEA9-4026-AAF6-78F1E7403477}" type="slidenum">
              <a:rPr lang="tr-TR" smtClean="0"/>
              <a:t>2</a:t>
            </a:fld>
            <a:endParaRPr lang="tr-TR"/>
          </a:p>
        </p:txBody>
      </p:sp>
    </p:spTree>
    <p:extLst>
      <p:ext uri="{BB962C8B-B14F-4D97-AF65-F5344CB8AC3E}">
        <p14:creationId xmlns:p14="http://schemas.microsoft.com/office/powerpoint/2010/main" val="213530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5" name="Altbilgi Yer Tutucusu 4"/>
          <p:cNvSpPr>
            <a:spLocks noGrp="1"/>
          </p:cNvSpPr>
          <p:nvPr>
            <p:ph type="ftr" sz="quarter" idx="11"/>
          </p:nvPr>
        </p:nvSpPr>
        <p:spPr/>
        <p:txBody>
          <a:bodyPr/>
          <a:lstStyle/>
          <a:p>
            <a:r>
              <a:rPr lang="tr-TR" smtClean="0"/>
              <a:t>Büyükçekmece Rehberlik ve Araştırma Merkezi</a:t>
            </a:r>
            <a:endParaRPr lang="tr-TR"/>
          </a:p>
        </p:txBody>
      </p:sp>
      <p:sp>
        <p:nvSpPr>
          <p:cNvPr id="6" name="Slayt Numarası Yer Tutucusu 5"/>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68216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EE33E6-8D22-43F2-8055-E31FAC34CB45}" type="datetime1">
              <a:rPr lang="tr-TR" smtClean="0"/>
              <a:t>29.12.2023</a:t>
            </a:fld>
            <a:endParaRPr lang="tr-TR"/>
          </a:p>
        </p:txBody>
      </p:sp>
      <p:sp>
        <p:nvSpPr>
          <p:cNvPr id="5" name="Altbilgi Yer Tutucusu 4"/>
          <p:cNvSpPr>
            <a:spLocks noGrp="1"/>
          </p:cNvSpPr>
          <p:nvPr>
            <p:ph type="ftr" sz="quarter" idx="11"/>
          </p:nvPr>
        </p:nvSpPr>
        <p:spPr/>
        <p:txBody>
          <a:bodyPr/>
          <a:lstStyle/>
          <a:p>
            <a:r>
              <a:rPr lang="tr-TR" smtClean="0"/>
              <a:t>Büyükçekmece Rehberlik ve Araştırma Merkezi</a:t>
            </a:r>
            <a:endParaRPr lang="tr-TR"/>
          </a:p>
        </p:txBody>
      </p:sp>
      <p:sp>
        <p:nvSpPr>
          <p:cNvPr id="6" name="Slayt Numarası Yer Tutucusu 5"/>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296022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20A8E12-6027-4506-89EE-EF61BE6A7F51}" type="datetime1">
              <a:rPr lang="tr-TR" smtClean="0"/>
              <a:t>29.12.2023</a:t>
            </a:fld>
            <a:endParaRPr lang="tr-TR"/>
          </a:p>
        </p:txBody>
      </p:sp>
      <p:sp>
        <p:nvSpPr>
          <p:cNvPr id="5" name="Altbilgi Yer Tutucusu 4"/>
          <p:cNvSpPr>
            <a:spLocks noGrp="1"/>
          </p:cNvSpPr>
          <p:nvPr>
            <p:ph type="ftr" sz="quarter" idx="11"/>
          </p:nvPr>
        </p:nvSpPr>
        <p:spPr/>
        <p:txBody>
          <a:bodyPr/>
          <a:lstStyle/>
          <a:p>
            <a:r>
              <a:rPr lang="tr-TR" smtClean="0"/>
              <a:t>Büyükçekmece Rehberlik ve Araştırma Merkezi</a:t>
            </a:r>
            <a:endParaRPr lang="tr-TR"/>
          </a:p>
        </p:txBody>
      </p:sp>
      <p:sp>
        <p:nvSpPr>
          <p:cNvPr id="6" name="Slayt Numarası Yer Tutucusu 5"/>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320469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Altbilgi Yer Tutucusu 4"/>
          <p:cNvSpPr>
            <a:spLocks noGrp="1"/>
          </p:cNvSpPr>
          <p:nvPr>
            <p:ph type="ftr" sz="quarter" idx="11"/>
          </p:nvPr>
        </p:nvSpPr>
        <p:spPr>
          <a:xfrm>
            <a:off x="0" y="6492875"/>
            <a:ext cx="11642272" cy="365125"/>
          </a:xfrm>
          <a:solidFill>
            <a:schemeClr val="accent2">
              <a:lumMod val="20000"/>
              <a:lumOff val="80000"/>
            </a:schemeClr>
          </a:solidFill>
        </p:spPr>
        <p:txBody>
          <a:bodyPr/>
          <a:lstStyle>
            <a:lvl1pPr>
              <a:defRPr b="1">
                <a:solidFill>
                  <a:schemeClr val="tx1"/>
                </a:solidFill>
                <a:latin typeface="Times New Roman" panose="02020603050405020304" pitchFamily="18" charset="0"/>
                <a:cs typeface="Times New Roman" panose="02020603050405020304" pitchFamily="18" charset="0"/>
              </a:defRPr>
            </a:lvl1pPr>
          </a:lstStyle>
          <a:p>
            <a:r>
              <a:rPr lang="tr-TR" dirty="0" smtClean="0"/>
              <a:t>Büyükçekmece Rehberlik ve Araştırma Merkezi</a:t>
            </a:r>
            <a:endParaRPr lang="tr-TR" dirty="0"/>
          </a:p>
        </p:txBody>
      </p:sp>
      <p:sp>
        <p:nvSpPr>
          <p:cNvPr id="6" name="Slayt Numarası Yer Tutucusu 5"/>
          <p:cNvSpPr>
            <a:spLocks noGrp="1"/>
          </p:cNvSpPr>
          <p:nvPr>
            <p:ph type="sldNum" sz="quarter" idx="12"/>
          </p:nvPr>
        </p:nvSpPr>
        <p:spPr>
          <a:xfrm>
            <a:off x="11642272" y="6492875"/>
            <a:ext cx="549728" cy="365125"/>
          </a:xfrm>
          <a:solidFill>
            <a:schemeClr val="accent3">
              <a:lumMod val="20000"/>
              <a:lumOff val="80000"/>
            </a:schemeClr>
          </a:solidFill>
        </p:spPr>
        <p:txBody>
          <a:bodyPr/>
          <a:lstStyle>
            <a:lvl1pPr algn="ctr">
              <a:defRPr b="1">
                <a:solidFill>
                  <a:schemeClr val="tx1"/>
                </a:solidFill>
                <a:latin typeface="Times New Roman" panose="02020603050405020304" pitchFamily="18" charset="0"/>
                <a:cs typeface="Times New Roman" panose="02020603050405020304" pitchFamily="18" charset="0"/>
              </a:defRPr>
            </a:lvl1pPr>
          </a:lstStyle>
          <a:p>
            <a:fld id="{9BF324BD-C3A4-462E-B048-F28426D6E8CD}" type="slidenum">
              <a:rPr lang="tr-TR" smtClean="0"/>
              <a:pPr/>
              <a:t>‹#›</a:t>
            </a:fld>
            <a:endParaRPr lang="tr-TR" dirty="0"/>
          </a:p>
        </p:txBody>
      </p:sp>
    </p:spTree>
    <p:extLst>
      <p:ext uri="{BB962C8B-B14F-4D97-AF65-F5344CB8AC3E}">
        <p14:creationId xmlns:p14="http://schemas.microsoft.com/office/powerpoint/2010/main" val="368227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86F22D-4A28-4ED9-8EA3-989E9BF616AA}" type="datetime1">
              <a:rPr lang="tr-TR" smtClean="0"/>
              <a:t>29.12.2023</a:t>
            </a:fld>
            <a:endParaRPr lang="tr-TR"/>
          </a:p>
        </p:txBody>
      </p:sp>
      <p:sp>
        <p:nvSpPr>
          <p:cNvPr id="5" name="Altbilgi Yer Tutucusu 4"/>
          <p:cNvSpPr>
            <a:spLocks noGrp="1"/>
          </p:cNvSpPr>
          <p:nvPr>
            <p:ph type="ftr" sz="quarter" idx="11"/>
          </p:nvPr>
        </p:nvSpPr>
        <p:spPr/>
        <p:txBody>
          <a:bodyPr/>
          <a:lstStyle/>
          <a:p>
            <a:r>
              <a:rPr lang="tr-TR" smtClean="0"/>
              <a:t>Büyükçekmece Rehberlik ve Araştırma Merkezi</a:t>
            </a:r>
            <a:endParaRPr lang="tr-TR"/>
          </a:p>
        </p:txBody>
      </p:sp>
      <p:sp>
        <p:nvSpPr>
          <p:cNvPr id="6" name="Slayt Numarası Yer Tutucusu 5"/>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147794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D9ECD0-B5C7-4511-857E-6F56B56DB948}" type="datetime1">
              <a:rPr lang="tr-TR" smtClean="0"/>
              <a:t>29.12.2023</a:t>
            </a:fld>
            <a:endParaRPr lang="tr-TR"/>
          </a:p>
        </p:txBody>
      </p:sp>
      <p:sp>
        <p:nvSpPr>
          <p:cNvPr id="6" name="Altbilgi Yer Tutucusu 5"/>
          <p:cNvSpPr>
            <a:spLocks noGrp="1"/>
          </p:cNvSpPr>
          <p:nvPr>
            <p:ph type="ftr" sz="quarter" idx="11"/>
          </p:nvPr>
        </p:nvSpPr>
        <p:spPr/>
        <p:txBody>
          <a:bodyPr/>
          <a:lstStyle/>
          <a:p>
            <a:r>
              <a:rPr lang="tr-TR" smtClean="0"/>
              <a:t>Büyükçekmece Rehberlik ve Araştırma Merkezi</a:t>
            </a:r>
            <a:endParaRPr lang="tr-TR"/>
          </a:p>
        </p:txBody>
      </p:sp>
      <p:sp>
        <p:nvSpPr>
          <p:cNvPr id="7" name="Slayt Numarası Yer Tutucusu 6"/>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242487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B39553C-3DBA-449B-A965-561EE6FB1EE5}" type="datetime1">
              <a:rPr lang="tr-TR" smtClean="0"/>
              <a:t>29.12.2023</a:t>
            </a:fld>
            <a:endParaRPr lang="tr-TR"/>
          </a:p>
        </p:txBody>
      </p:sp>
      <p:sp>
        <p:nvSpPr>
          <p:cNvPr id="8" name="Altbilgi Yer Tutucusu 7"/>
          <p:cNvSpPr>
            <a:spLocks noGrp="1"/>
          </p:cNvSpPr>
          <p:nvPr>
            <p:ph type="ftr" sz="quarter" idx="11"/>
          </p:nvPr>
        </p:nvSpPr>
        <p:spPr/>
        <p:txBody>
          <a:bodyPr/>
          <a:lstStyle/>
          <a:p>
            <a:r>
              <a:rPr lang="tr-TR" smtClean="0"/>
              <a:t>Büyükçekmece Rehberlik ve Araştırma Merkezi</a:t>
            </a:r>
            <a:endParaRPr lang="tr-TR"/>
          </a:p>
        </p:txBody>
      </p:sp>
      <p:sp>
        <p:nvSpPr>
          <p:cNvPr id="9" name="Slayt Numarası Yer Tutucusu 8"/>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9161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DFFBEF-6606-4C6C-9082-DEF45F8B80DA}" type="datetime1">
              <a:rPr lang="tr-TR" smtClean="0"/>
              <a:t>29.12.2023</a:t>
            </a:fld>
            <a:endParaRPr lang="tr-TR"/>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271290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58A535-F209-441F-BAE6-BDD7294E66A7}" type="datetime1">
              <a:rPr lang="tr-TR" smtClean="0"/>
              <a:t>29.12.2023</a:t>
            </a:fld>
            <a:endParaRPr lang="tr-TR"/>
          </a:p>
        </p:txBody>
      </p:sp>
      <p:sp>
        <p:nvSpPr>
          <p:cNvPr id="3" name="Altbilgi Yer Tutucusu 2"/>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190771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DB666A4-3F33-4B7D-B35F-521BA8312BB6}" type="datetime1">
              <a:rPr lang="tr-TR" smtClean="0"/>
              <a:t>29.12.2023</a:t>
            </a:fld>
            <a:endParaRPr lang="tr-TR"/>
          </a:p>
        </p:txBody>
      </p:sp>
      <p:sp>
        <p:nvSpPr>
          <p:cNvPr id="6" name="Altbilgi Yer Tutucusu 5"/>
          <p:cNvSpPr>
            <a:spLocks noGrp="1"/>
          </p:cNvSpPr>
          <p:nvPr>
            <p:ph type="ftr" sz="quarter" idx="11"/>
          </p:nvPr>
        </p:nvSpPr>
        <p:spPr/>
        <p:txBody>
          <a:bodyPr/>
          <a:lstStyle/>
          <a:p>
            <a:r>
              <a:rPr lang="tr-TR" smtClean="0"/>
              <a:t>Büyükçekmece Rehberlik ve Araştırma Merkezi</a:t>
            </a:r>
            <a:endParaRPr lang="tr-TR"/>
          </a:p>
        </p:txBody>
      </p:sp>
      <p:sp>
        <p:nvSpPr>
          <p:cNvPr id="7" name="Slayt Numarası Yer Tutucusu 6"/>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127325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41327F5-7C4A-49D4-AEDD-910677374F68}" type="datetime1">
              <a:rPr lang="tr-TR" smtClean="0"/>
              <a:t>29.12.2023</a:t>
            </a:fld>
            <a:endParaRPr lang="tr-TR"/>
          </a:p>
        </p:txBody>
      </p:sp>
      <p:sp>
        <p:nvSpPr>
          <p:cNvPr id="6" name="Altbilgi Yer Tutucusu 5"/>
          <p:cNvSpPr>
            <a:spLocks noGrp="1"/>
          </p:cNvSpPr>
          <p:nvPr>
            <p:ph type="ftr" sz="quarter" idx="11"/>
          </p:nvPr>
        </p:nvSpPr>
        <p:spPr/>
        <p:txBody>
          <a:bodyPr/>
          <a:lstStyle/>
          <a:p>
            <a:r>
              <a:rPr lang="tr-TR" smtClean="0"/>
              <a:t>Büyükçekmece Rehberlik ve Araştırma Merkezi</a:t>
            </a:r>
            <a:endParaRPr lang="tr-TR"/>
          </a:p>
        </p:txBody>
      </p:sp>
      <p:sp>
        <p:nvSpPr>
          <p:cNvPr id="7" name="Slayt Numarası Yer Tutucusu 6"/>
          <p:cNvSpPr>
            <a:spLocks noGrp="1"/>
          </p:cNvSpPr>
          <p:nvPr>
            <p:ph type="sldNum" sz="quarter" idx="12"/>
          </p:nvPr>
        </p:nvSpPr>
        <p:spPr/>
        <p:txBody>
          <a:bodyPr/>
          <a:lstStyle/>
          <a:p>
            <a:fld id="{9BF324BD-C3A4-462E-B048-F28426D6E8CD}" type="slidenum">
              <a:rPr lang="tr-TR" smtClean="0"/>
              <a:t>‹#›</a:t>
            </a:fld>
            <a:endParaRPr lang="tr-TR"/>
          </a:p>
        </p:txBody>
      </p:sp>
    </p:spTree>
    <p:extLst>
      <p:ext uri="{BB962C8B-B14F-4D97-AF65-F5344CB8AC3E}">
        <p14:creationId xmlns:p14="http://schemas.microsoft.com/office/powerpoint/2010/main" val="61773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FDBFE-D53B-4C43-AB6D-8E403578566D}" type="datetime1">
              <a:rPr lang="tr-TR" smtClean="0"/>
              <a:t>29.12.2023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Büyükçekmece Rehberlik ve Araştırma Merkezi</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324BD-C3A4-462E-B048-F28426D6E8CD}" type="slidenum">
              <a:rPr lang="tr-TR" smtClean="0"/>
              <a:t>‹#›</a:t>
            </a:fld>
            <a:endParaRPr lang="tr-TR"/>
          </a:p>
        </p:txBody>
      </p:sp>
    </p:spTree>
    <p:extLst>
      <p:ext uri="{BB962C8B-B14F-4D97-AF65-F5344CB8AC3E}">
        <p14:creationId xmlns:p14="http://schemas.microsoft.com/office/powerpoint/2010/main" val="2685079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930605"/>
            <a:ext cx="9144000" cy="2996791"/>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2023 – 2024</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BİLSEM ÖĞRENCİ TANILAMA VE YERLEŞTİRME SÜRECİ</a:t>
            </a:r>
            <a:endParaRPr lang="tr-TR"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863821" cy="2863821"/>
          </a:xfrm>
          <a:prstGeom prst="rect">
            <a:avLst/>
          </a:prstGeom>
        </p:spPr>
      </p:pic>
    </p:spTree>
    <p:extLst>
      <p:ext uri="{BB962C8B-B14F-4D97-AF65-F5344CB8AC3E}">
        <p14:creationId xmlns:p14="http://schemas.microsoft.com/office/powerpoint/2010/main" val="15071861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Her bir ilkokulda 1, 2 ve 3. sınıf seviyelerinde her bir sınıf seviyesindeki toplam öğrenci sayısının </a:t>
            </a:r>
            <a:r>
              <a:rPr lang="tr-TR" b="1" dirty="0">
                <a:latin typeface="Times New Roman" panose="02020603050405020304" pitchFamily="18" charset="0"/>
                <a:cs typeface="Times New Roman" panose="02020603050405020304" pitchFamily="18" charset="0"/>
              </a:rPr>
              <a:t>en fazla %20’si </a:t>
            </a:r>
            <a:r>
              <a:rPr lang="tr-TR" dirty="0">
                <a:latin typeface="Times New Roman" panose="02020603050405020304" pitchFamily="18" charset="0"/>
                <a:cs typeface="Times New Roman" panose="02020603050405020304" pitchFamily="18" charset="0"/>
              </a:rPr>
              <a:t>aday gösterilebilecektir. </a:t>
            </a: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b="1" dirty="0">
                <a:latin typeface="Times New Roman" panose="02020603050405020304" pitchFamily="18" charset="0"/>
                <a:cs typeface="Times New Roman" panose="02020603050405020304" pitchFamily="18" charset="0"/>
              </a:rPr>
              <a:t>Bir öğrenci en fazla iki yetenek alanından aday gösterilebilecektir. </a:t>
            </a:r>
            <a:r>
              <a:rPr lang="tr-TR" dirty="0">
                <a:latin typeface="Times New Roman" panose="02020603050405020304" pitchFamily="18" charset="0"/>
                <a:cs typeface="Times New Roman" panose="02020603050405020304" pitchFamily="18" charset="0"/>
              </a:rPr>
              <a:t>İkinci yetenek alanından aday gösterilen öğrenciler %20’lik dilimi etkilemeyecektir. </a:t>
            </a:r>
          </a:p>
          <a:p>
            <a:pPr algn="just"/>
            <a:endParaRPr lang="tr-TR"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10</a:t>
            </a:fld>
            <a:endParaRPr lang="tr-TR"/>
          </a:p>
        </p:txBody>
      </p:sp>
    </p:spTree>
    <p:extLst>
      <p:ext uri="{BB962C8B-B14F-4D97-AF65-F5344CB8AC3E}">
        <p14:creationId xmlns:p14="http://schemas.microsoft.com/office/powerpoint/2010/main" val="374664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Sınıf öğretmenleri tarafından aday gösterilmek üzere önerilen öğrenci/öğrenciler için</a:t>
            </a:r>
            <a:r>
              <a:rPr lang="tr-TR" b="1" dirty="0">
                <a:latin typeface="Times New Roman" panose="02020603050405020304" pitchFamily="18" charset="0"/>
                <a:cs typeface="Times New Roman" panose="02020603050405020304" pitchFamily="18" charset="0"/>
              </a:rPr>
              <a:t> “EK-1 Gözlem </a:t>
            </a:r>
            <a:r>
              <a:rPr lang="tr-TR" b="1" dirty="0" err="1">
                <a:latin typeface="Times New Roman" panose="02020603050405020304" pitchFamily="18" charset="0"/>
                <a:cs typeface="Times New Roman" panose="02020603050405020304" pitchFamily="18" charset="0"/>
              </a:rPr>
              <a:t>Formu”</a:t>
            </a:r>
            <a:r>
              <a:rPr lang="tr-TR" dirty="0" err="1">
                <a:latin typeface="Times New Roman" panose="02020603050405020304" pitchFamily="18" charset="0"/>
                <a:cs typeface="Times New Roman" panose="02020603050405020304" pitchFamily="18" charset="0"/>
              </a:rPr>
              <a:t>nun</a:t>
            </a:r>
            <a:r>
              <a:rPr lang="tr-TR" dirty="0">
                <a:latin typeface="Times New Roman" panose="02020603050405020304" pitchFamily="18" charset="0"/>
                <a:cs typeface="Times New Roman" panose="02020603050405020304" pitchFamily="18" charset="0"/>
              </a:rPr>
              <a:t> çıktısı doldurulduktan sonra okul yönlendirme komisyonuna teslim edilecektir. </a:t>
            </a:r>
          </a:p>
          <a:p>
            <a:pPr algn="just"/>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11</a:t>
            </a:fld>
            <a:endParaRPr lang="tr-TR"/>
          </a:p>
        </p:txBody>
      </p:sp>
    </p:spTree>
    <p:extLst>
      <p:ext uri="{BB962C8B-B14F-4D97-AF65-F5344CB8AC3E}">
        <p14:creationId xmlns:p14="http://schemas.microsoft.com/office/powerpoint/2010/main" val="1118963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6047" y="4033"/>
            <a:ext cx="5724510" cy="6853967"/>
          </a:xfrm>
          <a:prstGeom prst="rect">
            <a:avLst/>
          </a:prstGeom>
        </p:spPr>
      </p:pic>
    </p:spTree>
    <p:extLst>
      <p:ext uri="{BB962C8B-B14F-4D97-AF65-F5344CB8AC3E}">
        <p14:creationId xmlns:p14="http://schemas.microsoft.com/office/powerpoint/2010/main" val="240840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9623" y="-23245"/>
            <a:ext cx="6643961" cy="6881245"/>
          </a:xfrm>
          <a:prstGeom prst="rect">
            <a:avLst/>
          </a:prstGeom>
        </p:spPr>
      </p:pic>
    </p:spTree>
    <p:extLst>
      <p:ext uri="{BB962C8B-B14F-4D97-AF65-F5344CB8AC3E}">
        <p14:creationId xmlns:p14="http://schemas.microsoft.com/office/powerpoint/2010/main" val="3427421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6103" y="1"/>
            <a:ext cx="7595419" cy="6858000"/>
          </a:xfrm>
          <a:prstGeom prst="rect">
            <a:avLst/>
          </a:prstGeom>
        </p:spPr>
      </p:pic>
    </p:spTree>
    <p:extLst>
      <p:ext uri="{BB962C8B-B14F-4D97-AF65-F5344CB8AC3E}">
        <p14:creationId xmlns:p14="http://schemas.microsoft.com/office/powerpoint/2010/main" val="1518403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Okul yönlendirme komisyonu tarafından aday gösterilmesine karar verilen </a:t>
            </a:r>
            <a:r>
              <a:rPr lang="tr-TR" dirty="0" smtClean="0">
                <a:latin typeface="Times New Roman" panose="02020603050405020304" pitchFamily="18" charset="0"/>
                <a:cs typeface="Times New Roman" panose="02020603050405020304" pitchFamily="18" charset="0"/>
              </a:rPr>
              <a:t>öğrencilere </a:t>
            </a:r>
            <a:r>
              <a:rPr lang="tr-TR" dirty="0">
                <a:latin typeface="Times New Roman" panose="02020603050405020304" pitchFamily="18" charset="0"/>
                <a:cs typeface="Times New Roman" panose="02020603050405020304" pitchFamily="18" charset="0"/>
              </a:rPr>
              <a:t>ait gözlem formları ilgili öğretmenlere imza karşılığında tebliğ edilecektir. Sınıf öğretmenleri, komisyon tarafından tebliğ edilen gözlem formlarını; </a:t>
            </a:r>
            <a:r>
              <a:rPr lang="tr-TR" b="1" dirty="0">
                <a:latin typeface="Times New Roman" panose="02020603050405020304" pitchFamily="18" charset="0"/>
                <a:cs typeface="Times New Roman" panose="02020603050405020304" pitchFamily="18" charset="0"/>
              </a:rPr>
              <a:t>MEBBİS/e-Okul Yönetim Bilgi Sistemi Modülüne (İlkokul-Ortaokul Kurum İşlemleri/Bilim ve Sanat Merkezi Öğrencileri/ Bilim ve Sanat Merkezlerine Öğrenci Seçimi Gözlem Formu)</a:t>
            </a:r>
            <a:r>
              <a:rPr lang="tr-TR" dirty="0">
                <a:latin typeface="Times New Roman" panose="02020603050405020304" pitchFamily="18" charset="0"/>
                <a:cs typeface="Times New Roman" panose="02020603050405020304" pitchFamily="18" charset="0"/>
              </a:rPr>
              <a:t> işleyerek kaydedeceklerdir. </a:t>
            </a:r>
          </a:p>
          <a:p>
            <a:pPr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15</a:t>
            </a:fld>
            <a:endParaRPr lang="tr-TR"/>
          </a:p>
        </p:txBody>
      </p:sp>
    </p:spTree>
    <p:extLst>
      <p:ext uri="{BB962C8B-B14F-4D97-AF65-F5344CB8AC3E}">
        <p14:creationId xmlns:p14="http://schemas.microsoft.com/office/powerpoint/2010/main" val="2571196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Sınıf öğretmenleri tarafından MEBBİS/ e- Okul Yönetim Bilgi Sistemi Modülüne yetenek alanına göre girişi yapılan tüm öğrencilerin listesi okul yönlendirme komisyonuna teslim edilecektir.</a:t>
            </a:r>
          </a:p>
          <a:p>
            <a:pPr algn="just"/>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16</a:t>
            </a:fld>
            <a:endParaRPr lang="tr-TR"/>
          </a:p>
        </p:txBody>
      </p:sp>
    </p:spTree>
    <p:extLst>
      <p:ext uri="{BB962C8B-B14F-4D97-AF65-F5344CB8AC3E}">
        <p14:creationId xmlns:p14="http://schemas.microsoft.com/office/powerpoint/2010/main" val="2921016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Okul </a:t>
            </a:r>
            <a:r>
              <a:rPr lang="tr-TR" dirty="0">
                <a:latin typeface="Times New Roman" panose="02020603050405020304" pitchFamily="18" charset="0"/>
                <a:cs typeface="Times New Roman" panose="02020603050405020304" pitchFamily="18" charset="0"/>
              </a:rPr>
              <a:t>yönlendirme komisyonunun görevleri şunlardır: </a:t>
            </a:r>
            <a:endParaRPr lang="tr-TR" dirty="0" smtClean="0">
              <a:latin typeface="Times New Roman" panose="02020603050405020304" pitchFamily="18" charset="0"/>
              <a:cs typeface="Times New Roman" panose="02020603050405020304" pitchFamily="18" charset="0"/>
            </a:endParaRPr>
          </a:p>
          <a:p>
            <a:pPr marL="914400" lvl="1" indent="-457200" algn="just">
              <a:buFont typeface="+mj-lt"/>
              <a:buAutoNum type="alphaLcParenR"/>
            </a:pPr>
            <a:r>
              <a:rPr lang="tr-TR" dirty="0" smtClean="0">
                <a:latin typeface="Times New Roman" panose="02020603050405020304" pitchFamily="18" charset="0"/>
                <a:cs typeface="Times New Roman" panose="02020603050405020304" pitchFamily="18" charset="0"/>
              </a:rPr>
              <a:t>Sınıf </a:t>
            </a:r>
            <a:r>
              <a:rPr lang="tr-TR" dirty="0">
                <a:latin typeface="Times New Roman" panose="02020603050405020304" pitchFamily="18" charset="0"/>
                <a:cs typeface="Times New Roman" panose="02020603050405020304" pitchFamily="18" charset="0"/>
              </a:rPr>
              <a:t>öğretmenleri tarafından aday gösterilmek üzere önerilen </a:t>
            </a:r>
            <a:r>
              <a:rPr lang="tr-TR" dirty="0" smtClean="0">
                <a:latin typeface="Times New Roman" panose="02020603050405020304" pitchFamily="18" charset="0"/>
                <a:cs typeface="Times New Roman" panose="02020603050405020304" pitchFamily="18" charset="0"/>
              </a:rPr>
              <a:t>öğrencilerin </a:t>
            </a:r>
            <a:r>
              <a:rPr lang="tr-TR" dirty="0">
                <a:latin typeface="Times New Roman" panose="02020603050405020304" pitchFamily="18" charset="0"/>
                <a:cs typeface="Times New Roman" panose="02020603050405020304" pitchFamily="18" charset="0"/>
              </a:rPr>
              <a:t>gözlem formlarını değerlendirerek aday gösterilecek </a:t>
            </a:r>
            <a:r>
              <a:rPr lang="tr-TR" dirty="0" smtClean="0">
                <a:latin typeface="Times New Roman" panose="02020603050405020304" pitchFamily="18" charset="0"/>
                <a:cs typeface="Times New Roman" panose="02020603050405020304" pitchFamily="18" charset="0"/>
              </a:rPr>
              <a:t>öğrencileri belirlemek</a:t>
            </a:r>
          </a:p>
          <a:p>
            <a:pPr marL="914400" lvl="1" indent="-457200" algn="just">
              <a:buFont typeface="+mj-lt"/>
              <a:buAutoNum type="alphaLcParenR"/>
            </a:pPr>
            <a:r>
              <a:rPr lang="tr-TR" dirty="0" smtClean="0">
                <a:latin typeface="Times New Roman" panose="02020603050405020304" pitchFamily="18" charset="0"/>
                <a:cs typeface="Times New Roman" panose="02020603050405020304" pitchFamily="18" charset="0"/>
              </a:rPr>
              <a:t>Aday </a:t>
            </a:r>
            <a:r>
              <a:rPr lang="tr-TR" dirty="0">
                <a:latin typeface="Times New Roman" panose="02020603050405020304" pitchFamily="18" charset="0"/>
                <a:cs typeface="Times New Roman" panose="02020603050405020304" pitchFamily="18" charset="0"/>
              </a:rPr>
              <a:t>gösterilmesine karar verilen </a:t>
            </a:r>
            <a:r>
              <a:rPr lang="tr-TR" dirty="0" smtClean="0">
                <a:latin typeface="Times New Roman" panose="02020603050405020304" pitchFamily="18" charset="0"/>
                <a:cs typeface="Times New Roman" panose="02020603050405020304" pitchFamily="18" charset="0"/>
              </a:rPr>
              <a:t>öğrencilerin </a:t>
            </a:r>
            <a:r>
              <a:rPr lang="tr-TR" dirty="0">
                <a:latin typeface="Times New Roman" panose="02020603050405020304" pitchFamily="18" charset="0"/>
                <a:cs typeface="Times New Roman" panose="02020603050405020304" pitchFamily="18" charset="0"/>
              </a:rPr>
              <a:t>sınıf/şube bazlı listelerini ve “EK-1 Gözlem </a:t>
            </a:r>
            <a:r>
              <a:rPr lang="tr-TR" dirty="0" err="1">
                <a:latin typeface="Times New Roman" panose="02020603050405020304" pitchFamily="18" charset="0"/>
                <a:cs typeface="Times New Roman" panose="02020603050405020304" pitchFamily="18" charset="0"/>
              </a:rPr>
              <a:t>Formları”nı</a:t>
            </a:r>
            <a:r>
              <a:rPr lang="tr-TR" dirty="0">
                <a:latin typeface="Times New Roman" panose="02020603050405020304" pitchFamily="18" charset="0"/>
                <a:cs typeface="Times New Roman" panose="02020603050405020304" pitchFamily="18" charset="0"/>
              </a:rPr>
              <a:t> ilgili sınıf öğretmenlerine tebliğ </a:t>
            </a:r>
            <a:r>
              <a:rPr lang="tr-TR" dirty="0" smtClean="0">
                <a:latin typeface="Times New Roman" panose="02020603050405020304" pitchFamily="18" charset="0"/>
                <a:cs typeface="Times New Roman" panose="02020603050405020304" pitchFamily="18" charset="0"/>
              </a:rPr>
              <a:t>etmek</a:t>
            </a:r>
          </a:p>
          <a:p>
            <a:pPr marL="914400" lvl="1" indent="-457200" algn="just">
              <a:buFont typeface="+mj-lt"/>
              <a:buAutoNum type="alphaLcParenR"/>
            </a:pPr>
            <a:r>
              <a:rPr lang="tr-TR" dirty="0" smtClean="0">
                <a:latin typeface="Times New Roman" panose="02020603050405020304" pitchFamily="18" charset="0"/>
                <a:cs typeface="Times New Roman" panose="02020603050405020304" pitchFamily="18" charset="0"/>
              </a:rPr>
              <a:t>Aday </a:t>
            </a:r>
            <a:r>
              <a:rPr lang="tr-TR" dirty="0">
                <a:latin typeface="Times New Roman" panose="02020603050405020304" pitchFamily="18" charset="0"/>
                <a:cs typeface="Times New Roman" panose="02020603050405020304" pitchFamily="18" charset="0"/>
              </a:rPr>
              <a:t>gösterilen öğrenci bilgilerinin (T.C. kimlik numarası, okul numarası, ad </a:t>
            </a:r>
            <a:r>
              <a:rPr lang="tr-TR" dirty="0" err="1">
                <a:latin typeface="Times New Roman" panose="02020603050405020304" pitchFamily="18" charset="0"/>
                <a:cs typeface="Times New Roman" panose="02020603050405020304" pitchFamily="18" charset="0"/>
              </a:rPr>
              <a:t>soyad</a:t>
            </a:r>
            <a:r>
              <a:rPr lang="tr-TR" dirty="0">
                <a:latin typeface="Times New Roman" panose="02020603050405020304" pitchFamily="18" charset="0"/>
                <a:cs typeface="Times New Roman" panose="02020603050405020304" pitchFamily="18" charset="0"/>
              </a:rPr>
              <a:t>, aday gösterilen yetenek alanı) kontrol edilmesi ve varsa gerekli düzeltme işlemlerinin, gözlem formlarının doldurulma süresi içinde, sınıf öğretmenleri tarafından MEBBİS/e-Okul Yönetim Bilgi Sistemi Modülü ( İlkokul-Ortaokul Kurum İşlemleri/Bilim ve Sanat Merkezi Öğrencileri/ Bilim ve Sanat Merkezlerine Öğrenci Seçimi Gözlem Formu) üzerinden yapılmasını sağlamak</a:t>
            </a:r>
          </a:p>
          <a:p>
            <a:pPr marL="914400" lvl="1" indent="-457200" algn="just">
              <a:buFont typeface="+mj-lt"/>
              <a:buAutoNum type="alphaLcParenR"/>
            </a:pPr>
            <a:endParaRPr lang="tr-TR" dirty="0" smtClean="0">
              <a:latin typeface="Times New Roman" panose="02020603050405020304" pitchFamily="18" charset="0"/>
              <a:cs typeface="Times New Roman" panose="02020603050405020304" pitchFamily="18" charset="0"/>
            </a:endParaRPr>
          </a:p>
          <a:p>
            <a:pPr algn="just"/>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17</a:t>
            </a:fld>
            <a:endParaRPr lang="tr-TR"/>
          </a:p>
        </p:txBody>
      </p:sp>
    </p:spTree>
    <p:extLst>
      <p:ext uri="{BB962C8B-B14F-4D97-AF65-F5344CB8AC3E}">
        <p14:creationId xmlns:p14="http://schemas.microsoft.com/office/powerpoint/2010/main" val="2555576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Okul </a:t>
            </a:r>
            <a:r>
              <a:rPr lang="tr-TR" dirty="0">
                <a:latin typeface="Times New Roman" panose="02020603050405020304" pitchFamily="18" charset="0"/>
                <a:cs typeface="Times New Roman" panose="02020603050405020304" pitchFamily="18" charset="0"/>
              </a:rPr>
              <a:t>yönlendirme komisyonları tarafından aday gösterilmesine karar verilerek gözlem formları doldurulan </a:t>
            </a:r>
            <a:r>
              <a:rPr lang="tr-TR" b="1" dirty="0">
                <a:latin typeface="Times New Roman" panose="02020603050405020304" pitchFamily="18" charset="0"/>
                <a:cs typeface="Times New Roman" panose="02020603050405020304" pitchFamily="18" charset="0"/>
              </a:rPr>
              <a:t>özel eğitim ihtiyacı olan </a:t>
            </a:r>
            <a:r>
              <a:rPr lang="tr-TR" dirty="0" smtClean="0">
                <a:latin typeface="Times New Roman" panose="02020603050405020304" pitchFamily="18" charset="0"/>
                <a:cs typeface="Times New Roman" panose="02020603050405020304" pitchFamily="18" charset="0"/>
              </a:rPr>
              <a:t>öğrenciler; </a:t>
            </a:r>
            <a:endParaRPr lang="tr-TR" dirty="0">
              <a:latin typeface="Times New Roman" panose="02020603050405020304" pitchFamily="18" charset="0"/>
              <a:cs typeface="Times New Roman" panose="02020603050405020304" pitchFamily="18" charset="0"/>
            </a:endParaRPr>
          </a:p>
          <a:p>
            <a:pPr marL="914400" lvl="1" indent="-457200" algn="just">
              <a:buFont typeface="+mj-lt"/>
              <a:buAutoNum type="alphaLcParenR"/>
            </a:pPr>
            <a:r>
              <a:rPr lang="tr-TR" b="1" dirty="0">
                <a:latin typeface="Times New Roman" panose="02020603050405020304" pitchFamily="18" charset="0"/>
                <a:cs typeface="Times New Roman" panose="02020603050405020304" pitchFamily="18" charset="0"/>
              </a:rPr>
              <a:t>Total görme, total işitme yetersizliğine ve otizm spektrum bozukluğuna</a:t>
            </a:r>
            <a:r>
              <a:rPr lang="tr-TR" dirty="0">
                <a:latin typeface="Times New Roman" panose="02020603050405020304" pitchFamily="18" charset="0"/>
                <a:cs typeface="Times New Roman" panose="02020603050405020304" pitchFamily="18" charset="0"/>
              </a:rPr>
              <a:t> ilişkin Engelli Sağlık Kurulu Raporu / Çocuklar İçin Özel Gereksinim Raporu </a:t>
            </a:r>
            <a:r>
              <a:rPr lang="tr-TR" b="1" dirty="0">
                <a:latin typeface="Times New Roman" panose="02020603050405020304" pitchFamily="18" charset="0"/>
                <a:cs typeface="Times New Roman" panose="02020603050405020304" pitchFamily="18" charset="0"/>
              </a:rPr>
              <a:t>(ÇÖZGER) </a:t>
            </a:r>
            <a:r>
              <a:rPr lang="tr-TR" dirty="0">
                <a:latin typeface="Times New Roman" panose="02020603050405020304" pitchFamily="18" charset="0"/>
                <a:cs typeface="Times New Roman" panose="02020603050405020304" pitchFamily="18" charset="0"/>
              </a:rPr>
              <a:t>ile durumlarını aday gösterme süresi içinde belgelendireceklerdir. </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18</a:t>
            </a:fld>
            <a:endParaRPr lang="tr-TR"/>
          </a:p>
        </p:txBody>
      </p:sp>
    </p:spTree>
    <p:extLst>
      <p:ext uri="{BB962C8B-B14F-4D97-AF65-F5344CB8AC3E}">
        <p14:creationId xmlns:p14="http://schemas.microsoft.com/office/powerpoint/2010/main" val="1104406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971550" lvl="1" indent="-514350" algn="just">
              <a:buFont typeface="+mj-lt"/>
              <a:buAutoNum type="alphaLcParenR" startAt="2"/>
            </a:pPr>
            <a:r>
              <a:rPr lang="tr-TR" dirty="0">
                <a:latin typeface="Times New Roman" panose="02020603050405020304" pitchFamily="18" charset="0"/>
                <a:cs typeface="Times New Roman" panose="02020603050405020304" pitchFamily="18" charset="0"/>
              </a:rPr>
              <a:t>Durumlarını belgeleyen öğrenci velilerinin sınıf öğretmenleri tarafından yönlendirilerek aday gösterme süresi içinde (8-19 Ocak 2024) dilekçeleri ile il tanılama sınav komisyonuna başvuru yapmaları gerekmektedir. İl tanılama sınav komisyonları tarafından başvurular değerlendirildikten sonra </a:t>
            </a:r>
            <a:r>
              <a:rPr lang="tr-TR" b="1" dirty="0">
                <a:latin typeface="Times New Roman" panose="02020603050405020304" pitchFamily="18" charset="0"/>
                <a:cs typeface="Times New Roman" panose="02020603050405020304" pitchFamily="18" charset="0"/>
              </a:rPr>
              <a:t>ön değerlendirme uygulamasından muaf tutulmasına karar verilen </a:t>
            </a:r>
            <a:r>
              <a:rPr lang="tr-TR" dirty="0">
                <a:latin typeface="Times New Roman" panose="02020603050405020304" pitchFamily="18" charset="0"/>
                <a:cs typeface="Times New Roman" panose="02020603050405020304" pitchFamily="18" charset="0"/>
              </a:rPr>
              <a:t>öğrenci listeleri Merkez Tanılama Sınav Komisyonuna bildirilecektir.</a:t>
            </a:r>
          </a:p>
          <a:p>
            <a:pPr marL="514350" indent="-514350" algn="just">
              <a:buFont typeface="+mj-lt"/>
              <a:buAutoNum type="alphaLcParenR"/>
            </a:pPr>
            <a:endParaRPr lang="tr-TR"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19</a:t>
            </a:fld>
            <a:endParaRPr lang="tr-TR"/>
          </a:p>
        </p:txBody>
      </p:sp>
    </p:spTree>
    <p:extLst>
      <p:ext uri="{BB962C8B-B14F-4D97-AF65-F5344CB8AC3E}">
        <p14:creationId xmlns:p14="http://schemas.microsoft.com/office/powerpoint/2010/main" val="18635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Hedef Öğrenci Kitlesi</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Öğrenci tanılama ve yerleştirme işlemleri </a:t>
            </a:r>
            <a:r>
              <a:rPr lang="tr-TR" b="1" dirty="0">
                <a:latin typeface="Times New Roman" panose="02020603050405020304" pitchFamily="18" charset="0"/>
                <a:cs typeface="Times New Roman" panose="02020603050405020304" pitchFamily="18" charset="0"/>
              </a:rPr>
              <a:t>ilkokul 1, 2 ve 3. sınıf</a:t>
            </a:r>
            <a:r>
              <a:rPr lang="tr-TR" dirty="0">
                <a:latin typeface="Times New Roman" panose="02020603050405020304" pitchFamily="18" charset="0"/>
                <a:cs typeface="Times New Roman" panose="02020603050405020304" pitchFamily="18" charset="0"/>
              </a:rPr>
              <a:t> seviyelerinde </a:t>
            </a:r>
            <a:r>
              <a:rPr lang="tr-TR" b="1" dirty="0">
                <a:latin typeface="Times New Roman" panose="02020603050405020304" pitchFamily="18" charset="0"/>
                <a:cs typeface="Times New Roman" panose="02020603050405020304" pitchFamily="18" charset="0"/>
              </a:rPr>
              <a:t>genel zihinsel, resim ve müzik </a:t>
            </a:r>
            <a:r>
              <a:rPr lang="tr-TR" dirty="0">
                <a:latin typeface="Times New Roman" panose="02020603050405020304" pitchFamily="18" charset="0"/>
                <a:cs typeface="Times New Roman" panose="02020603050405020304" pitchFamily="18" charset="0"/>
              </a:rPr>
              <a:t>yetenek alanı/alanlarında aday gösterilen </a:t>
            </a:r>
            <a:r>
              <a:rPr lang="tr-TR" dirty="0" smtClean="0">
                <a:latin typeface="Times New Roman" panose="02020603050405020304" pitchFamily="18" charset="0"/>
                <a:cs typeface="Times New Roman" panose="02020603050405020304" pitchFamily="18" charset="0"/>
              </a:rPr>
              <a:t>öğrencilerdir. </a:t>
            </a:r>
            <a:endParaRPr lang="tr-TR"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2</a:t>
            </a:fld>
            <a:endParaRPr lang="tr-TR"/>
          </a:p>
        </p:txBody>
      </p:sp>
    </p:spTree>
    <p:extLst>
      <p:ext uri="{BB962C8B-B14F-4D97-AF65-F5344CB8AC3E}">
        <p14:creationId xmlns:p14="http://schemas.microsoft.com/office/powerpoint/2010/main" val="2740516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971550" lvl="1" indent="-514350" algn="just">
              <a:buFont typeface="+mj-lt"/>
              <a:buAutoNum type="alphaLcParenR" startAt="3"/>
            </a:pPr>
            <a:r>
              <a:rPr lang="tr-TR" dirty="0" smtClean="0">
                <a:latin typeface="Times New Roman" panose="02020603050405020304" pitchFamily="18" charset="0"/>
                <a:cs typeface="Times New Roman" panose="02020603050405020304" pitchFamily="18" charset="0"/>
              </a:rPr>
              <a:t>Genel </a:t>
            </a:r>
            <a:r>
              <a:rPr lang="tr-TR" dirty="0">
                <a:latin typeface="Times New Roman" panose="02020603050405020304" pitchFamily="18" charset="0"/>
                <a:cs typeface="Times New Roman" panose="02020603050405020304" pitchFamily="18" charset="0"/>
              </a:rPr>
              <a:t>zihinsel yetenek alanı ön değerlendirme uygulamasından muaf tutulan öğrencilerden;</a:t>
            </a:r>
          </a:p>
          <a:p>
            <a:pPr marL="1485900" lvl="2" indent="-571500" algn="just">
              <a:buFont typeface="+mj-lt"/>
              <a:buAutoNum type="romanLcPeriod"/>
            </a:pPr>
            <a:r>
              <a:rPr lang="tr-TR" dirty="0" smtClean="0">
                <a:latin typeface="Times New Roman" panose="02020603050405020304" pitchFamily="18" charset="0"/>
                <a:cs typeface="Times New Roman" panose="02020603050405020304" pitchFamily="18" charset="0"/>
              </a:rPr>
              <a:t>Bireysel </a:t>
            </a:r>
            <a:r>
              <a:rPr lang="tr-TR" dirty="0">
                <a:latin typeface="Times New Roman" panose="02020603050405020304" pitchFamily="18" charset="0"/>
                <a:cs typeface="Times New Roman" panose="02020603050405020304" pitchFamily="18" charset="0"/>
              </a:rPr>
              <a:t>değerlendirme aşamasında Bakanlıkça belirlenen test bataryasına uyum sağlayamayacağı düşünülen öğrencilerin durumu İl Tanılama Sınav Komisyonları tarafından değerlendirilecektir.</a:t>
            </a:r>
          </a:p>
          <a:p>
            <a:pPr marL="1485900" lvl="2" indent="-571500" algn="just">
              <a:buFont typeface="+mj-lt"/>
              <a:buAutoNum type="romanLcPeriod"/>
            </a:pPr>
            <a:r>
              <a:rPr lang="tr-TR" dirty="0" smtClean="0">
                <a:latin typeface="Times New Roman" panose="02020603050405020304" pitchFamily="18" charset="0"/>
                <a:cs typeface="Times New Roman" panose="02020603050405020304" pitchFamily="18" charset="0"/>
              </a:rPr>
              <a:t>Yapılan </a:t>
            </a:r>
            <a:r>
              <a:rPr lang="tr-TR" dirty="0">
                <a:latin typeface="Times New Roman" panose="02020603050405020304" pitchFamily="18" charset="0"/>
                <a:cs typeface="Times New Roman" panose="02020603050405020304" pitchFamily="18" charset="0"/>
              </a:rPr>
              <a:t>değerlendirme neticesinde belirlenen test bataryasına uyum sağlayamadığına karar verilen öğrenciler bireysel değerlendirme uygulamaları süresi içinde Merkez Tanılama Sınav Komisyonuna bildirilecektir.</a:t>
            </a:r>
          </a:p>
          <a:p>
            <a:pPr marL="1485900" lvl="2" indent="-571500" algn="just">
              <a:buFont typeface="+mj-lt"/>
              <a:buAutoNum type="romanLcPeriod"/>
            </a:pPr>
            <a:r>
              <a:rPr lang="tr-TR" dirty="0" smtClean="0">
                <a:latin typeface="Times New Roman" panose="02020603050405020304" pitchFamily="18" charset="0"/>
                <a:cs typeface="Times New Roman" panose="02020603050405020304" pitchFamily="18" charset="0"/>
              </a:rPr>
              <a:t>Merkez </a:t>
            </a:r>
            <a:r>
              <a:rPr lang="tr-TR" dirty="0">
                <a:latin typeface="Times New Roman" panose="02020603050405020304" pitchFamily="18" charset="0"/>
                <a:cs typeface="Times New Roman" panose="02020603050405020304" pitchFamily="18" charset="0"/>
              </a:rPr>
              <a:t>Tanılama Sınav Komisyonu tarafından öğrencinin durumuna uygun test bataryasına karar verilecektir.</a:t>
            </a: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20</a:t>
            </a:fld>
            <a:endParaRPr lang="tr-TR"/>
          </a:p>
        </p:txBody>
      </p:sp>
    </p:spTree>
    <p:extLst>
      <p:ext uri="{BB962C8B-B14F-4D97-AF65-F5344CB8AC3E}">
        <p14:creationId xmlns:p14="http://schemas.microsoft.com/office/powerpoint/2010/main" val="3762275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971550" lvl="1" indent="-514350" algn="just">
              <a:buFont typeface="+mj-lt"/>
              <a:buAutoNum type="alphaLcParenR" startAt="4"/>
            </a:pPr>
            <a:r>
              <a:rPr lang="tr-TR" dirty="0" smtClean="0">
                <a:latin typeface="Times New Roman" panose="02020603050405020304" pitchFamily="18" charset="0"/>
                <a:cs typeface="Times New Roman" panose="02020603050405020304" pitchFamily="18" charset="0"/>
              </a:rPr>
              <a:t>Resim </a:t>
            </a:r>
            <a:r>
              <a:rPr lang="tr-TR" dirty="0">
                <a:latin typeface="Times New Roman" panose="02020603050405020304" pitchFamily="18" charset="0"/>
                <a:cs typeface="Times New Roman" panose="02020603050405020304" pitchFamily="18" charset="0"/>
              </a:rPr>
              <a:t>ve müzik yetenek alanı ön değerlendirme uygulamasından muaf tutulan öğrencilerin bireysel değerlendirme aşamasında il tanılama sınav komisyonları tarafından alınacak tedbirleri belirlemek üzere Merkez Tanılama Sınav Komisyonuna bildirilecektir. </a:t>
            </a: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Özel </a:t>
            </a:r>
            <a:r>
              <a:rPr lang="tr-TR" b="1" dirty="0">
                <a:latin typeface="Times New Roman" panose="02020603050405020304" pitchFamily="18" charset="0"/>
                <a:cs typeface="Times New Roman" panose="02020603050405020304" pitchFamily="18" charset="0"/>
              </a:rPr>
              <a:t>eğitim ihtiyacı olan öğrenciler %20’lik kontenjan içerisinde değerlendirilecektir.</a:t>
            </a:r>
          </a:p>
          <a:p>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21</a:t>
            </a:fld>
            <a:endParaRPr lang="tr-TR"/>
          </a:p>
        </p:txBody>
      </p:sp>
    </p:spTree>
    <p:extLst>
      <p:ext uri="{BB962C8B-B14F-4D97-AF65-F5344CB8AC3E}">
        <p14:creationId xmlns:p14="http://schemas.microsoft.com/office/powerpoint/2010/main" val="2546026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8674" y="2937374"/>
            <a:ext cx="11634652" cy="983252"/>
          </a:xfrm>
        </p:spPr>
        <p:txBody>
          <a:bodyPr>
            <a:noAutofit/>
          </a:bodyPr>
          <a:lstStyle/>
          <a:p>
            <a:r>
              <a:rPr lang="tr-TR" sz="5400" b="1" dirty="0" smtClean="0">
                <a:latin typeface="Times New Roman" panose="02020603050405020304" pitchFamily="18" charset="0"/>
                <a:cs typeface="Times New Roman" panose="02020603050405020304" pitchFamily="18" charset="0"/>
              </a:rPr>
              <a:t>2. ÖN DEĞERLENDİRME AŞAMASI</a:t>
            </a:r>
            <a:endParaRPr lang="tr-T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517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Ön değerlendirme uygulamaları genel zihinsel, resim ve müzik yetenek alanı için il tanılama sınav komisyonları tarafından belirlenen uygulama merkezlerinde </a:t>
            </a:r>
            <a:r>
              <a:rPr lang="tr-TR" b="1" dirty="0">
                <a:latin typeface="Times New Roman" panose="02020603050405020304" pitchFamily="18" charset="0"/>
                <a:cs typeface="Times New Roman" panose="02020603050405020304" pitchFamily="18" charset="0"/>
              </a:rPr>
              <a:t>tablet bilgisayarlar </a:t>
            </a:r>
            <a:r>
              <a:rPr lang="tr-TR" dirty="0">
                <a:latin typeface="Times New Roman" panose="02020603050405020304" pitchFamily="18" charset="0"/>
                <a:cs typeface="Times New Roman" panose="02020603050405020304" pitchFamily="18" charset="0"/>
              </a:rPr>
              <a:t>üzerinden, elektronik </a:t>
            </a:r>
            <a:r>
              <a:rPr lang="tr-TR" dirty="0" smtClean="0">
                <a:latin typeface="Times New Roman" panose="02020603050405020304" pitchFamily="18" charset="0"/>
                <a:cs typeface="Times New Roman" panose="02020603050405020304" pitchFamily="18" charset="0"/>
              </a:rPr>
              <a:t>ortamda </a:t>
            </a:r>
            <a:r>
              <a:rPr lang="tr-TR" b="1" u="sng" dirty="0">
                <a:latin typeface="Times New Roman" panose="02020603050405020304" pitchFamily="18" charset="0"/>
                <a:cs typeface="Times New Roman" panose="02020603050405020304" pitchFamily="18" charset="0"/>
              </a:rPr>
              <a:t>10 Şubat- 14 Nisan 2024 </a:t>
            </a:r>
            <a:r>
              <a:rPr lang="tr-TR" dirty="0">
                <a:latin typeface="Times New Roman" panose="02020603050405020304" pitchFamily="18" charset="0"/>
                <a:cs typeface="Times New Roman" panose="02020603050405020304" pitchFamily="18" charset="0"/>
              </a:rPr>
              <a:t>tarihleri arasında yapılacaktır. </a:t>
            </a:r>
            <a:endParaRPr lang="tr-TR"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Ön değerlendirme uygulamalarına girecek öğrencilerin randevuları, il tanılama sınav komisyonları tarafından </a:t>
            </a:r>
            <a:r>
              <a:rPr lang="tr-TR" dirty="0" smtClean="0">
                <a:latin typeface="Times New Roman" panose="02020603050405020304" pitchFamily="18" charset="0"/>
                <a:cs typeface="Times New Roman" panose="02020603050405020304" pitchFamily="18" charset="0"/>
              </a:rPr>
              <a:t>MEBBİS/BİLSEM Modülü </a:t>
            </a:r>
            <a:r>
              <a:rPr lang="tr-TR" dirty="0">
                <a:latin typeface="Times New Roman" panose="02020603050405020304" pitchFamily="18" charset="0"/>
                <a:cs typeface="Times New Roman" panose="02020603050405020304" pitchFamily="18" charset="0"/>
              </a:rPr>
              <a:t>üzerinden verilecektir. Uygulamalar, </a:t>
            </a:r>
            <a:r>
              <a:rPr lang="tr-TR" b="1" dirty="0">
                <a:latin typeface="Times New Roman" panose="02020603050405020304" pitchFamily="18" charset="0"/>
                <a:cs typeface="Times New Roman" panose="02020603050405020304" pitchFamily="18" charset="0"/>
              </a:rPr>
              <a:t>cumartesi ve pazar günleri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9.00, 10.15, 11.30, 13.30, 14.45, 16.00 </a:t>
            </a:r>
            <a:r>
              <a:rPr lang="tr-TR" dirty="0">
                <a:latin typeface="Times New Roman" panose="02020603050405020304" pitchFamily="18" charset="0"/>
                <a:cs typeface="Times New Roman" panose="02020603050405020304" pitchFamily="18" charset="0"/>
              </a:rPr>
              <a:t>saatlerinde olmak üzere günlük altı (6) oturum olacak şekilde planlanacaktır. </a:t>
            </a:r>
          </a:p>
          <a:p>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23</a:t>
            </a:fld>
            <a:endParaRPr lang="tr-TR"/>
          </a:p>
        </p:txBody>
      </p:sp>
    </p:spTree>
    <p:extLst>
      <p:ext uri="{BB962C8B-B14F-4D97-AF65-F5344CB8AC3E}">
        <p14:creationId xmlns:p14="http://schemas.microsoft.com/office/powerpoint/2010/main" val="282365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Ön değerlendirme uygulamasına girecek öğrencilerin “Uygulama Giriş Belgeleri” </a:t>
            </a:r>
            <a:r>
              <a:rPr lang="tr-TR" b="1" u="sng" dirty="0">
                <a:latin typeface="Times New Roman" panose="02020603050405020304" pitchFamily="18" charset="0"/>
                <a:cs typeface="Times New Roman" panose="02020603050405020304" pitchFamily="18" charset="0"/>
              </a:rPr>
              <a:t>31 Ocak 2024 tarihinde</a:t>
            </a:r>
            <a:r>
              <a:rPr lang="tr-TR" dirty="0">
                <a:latin typeface="Times New Roman" panose="02020603050405020304" pitchFamily="18" charset="0"/>
                <a:cs typeface="Times New Roman" panose="02020603050405020304" pitchFamily="18" charset="0"/>
              </a:rPr>
              <a:t> e-Okul Yönetim Bilgi Sistemi /İlkokul Ortaokul Kurum İşlemleri/Sınav İşlemleri </a:t>
            </a:r>
            <a:r>
              <a:rPr lang="tr-TR" dirty="0" err="1">
                <a:latin typeface="Times New Roman" panose="02020603050405020304" pitchFamily="18" charset="0"/>
                <a:cs typeface="Times New Roman" panose="02020603050405020304" pitchFamily="18" charset="0"/>
              </a:rPr>
              <a:t>Modülü’nde</a:t>
            </a:r>
            <a:r>
              <a:rPr lang="tr-TR" dirty="0">
                <a:latin typeface="Times New Roman" panose="02020603050405020304" pitchFamily="18" charset="0"/>
                <a:cs typeface="Times New Roman" panose="02020603050405020304" pitchFamily="18" charset="0"/>
              </a:rPr>
              <a:t> yayımlanacaktır.</a:t>
            </a:r>
          </a:p>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Uygulama giriş belgelerinin yayımlandığını duyurma sorumluluğu </a:t>
            </a:r>
            <a:r>
              <a:rPr lang="tr-TR" b="1" dirty="0">
                <a:latin typeface="Times New Roman" pitchFamily="18" charset="0"/>
                <a:cs typeface="Times New Roman" pitchFamily="18" charset="0"/>
              </a:rPr>
              <a:t>okul müdürlüklerine</a:t>
            </a:r>
            <a:r>
              <a:rPr lang="tr-TR" dirty="0">
                <a:latin typeface="Times New Roman" pitchFamily="18" charset="0"/>
                <a:cs typeface="Times New Roman" pitchFamily="18" charset="0"/>
              </a:rPr>
              <a:t>, imza karşılığı teslim alma sorumluluğu ise </a:t>
            </a:r>
            <a:r>
              <a:rPr lang="tr-TR" b="1" dirty="0">
                <a:latin typeface="Times New Roman" pitchFamily="18" charset="0"/>
                <a:cs typeface="Times New Roman" pitchFamily="18" charset="0"/>
              </a:rPr>
              <a:t>öğrenci velilerine </a:t>
            </a:r>
            <a:r>
              <a:rPr lang="tr-TR" dirty="0">
                <a:latin typeface="Times New Roman" pitchFamily="18" charset="0"/>
                <a:cs typeface="Times New Roman" pitchFamily="18" charset="0"/>
              </a:rPr>
              <a:t>aittir. Belgelerin imza karşılığı velilere teslim edilmesi zorunludur. Aday gösterilen öğrencilerin sınıf/şube bazlı listelerinden uygulama giriş belgelerinin teslimine ilişkin takibi yapılacaktır.</a:t>
            </a:r>
          </a:p>
          <a:p>
            <a:pPr algn="just">
              <a:buFont typeface="Wingdings" panose="05000000000000000000" pitchFamily="2" charset="2"/>
              <a:buChar char="§"/>
            </a:pPr>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24</a:t>
            </a:fld>
            <a:endParaRPr lang="tr-TR"/>
          </a:p>
        </p:txBody>
      </p:sp>
    </p:spTree>
    <p:extLst>
      <p:ext uri="{BB962C8B-B14F-4D97-AF65-F5344CB8AC3E}">
        <p14:creationId xmlns:p14="http://schemas.microsoft.com/office/powerpoint/2010/main" val="1723133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BİREYSEL İNCELEME AŞAMASI</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Ön değerlendirme uygulamaları tamamlandıktan sonra Bakanlık tarafından belirlenecek puanları geçen öğrenciler yetenek alanlarına göre bireysel değerlendirme uygulamalarına alınacaktır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tr-TR" b="1" dirty="0">
                <a:latin typeface="Times New Roman" panose="02020603050405020304" pitchFamily="18" charset="0"/>
                <a:cs typeface="Times New Roman" panose="02020603050405020304" pitchFamily="18" charset="0"/>
              </a:rPr>
              <a:t>Genel zihinsel yetenek </a:t>
            </a:r>
            <a:r>
              <a:rPr lang="tr-TR" dirty="0">
                <a:latin typeface="Times New Roman" panose="02020603050405020304" pitchFamily="18" charset="0"/>
                <a:cs typeface="Times New Roman" panose="02020603050405020304" pitchFamily="18" charset="0"/>
              </a:rPr>
              <a:t>alanındaki uygulamalar </a:t>
            </a:r>
            <a:r>
              <a:rPr lang="tr-TR" b="1" dirty="0">
                <a:latin typeface="Times New Roman" panose="02020603050405020304" pitchFamily="18" charset="0"/>
                <a:cs typeface="Times New Roman" panose="02020603050405020304" pitchFamily="18" charset="0"/>
              </a:rPr>
              <a:t>RAM’larda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resim ve müzik yetenek alanındaki </a:t>
            </a:r>
            <a:r>
              <a:rPr lang="tr-TR" dirty="0">
                <a:latin typeface="Times New Roman" panose="02020603050405020304" pitchFamily="18" charset="0"/>
                <a:cs typeface="Times New Roman" panose="02020603050405020304" pitchFamily="18" charset="0"/>
              </a:rPr>
              <a:t>uygulamalar ise </a:t>
            </a:r>
            <a:r>
              <a:rPr lang="tr-TR" b="1" dirty="0" err="1">
                <a:latin typeface="Times New Roman" panose="02020603050405020304" pitchFamily="18" charset="0"/>
                <a:cs typeface="Times New Roman" panose="02020603050405020304" pitchFamily="18" charset="0"/>
              </a:rPr>
              <a:t>BİLSEM’lerde</a:t>
            </a:r>
            <a:r>
              <a:rPr lang="tr-TR" dirty="0">
                <a:latin typeface="Times New Roman" panose="02020603050405020304" pitchFamily="18" charset="0"/>
                <a:cs typeface="Times New Roman" panose="02020603050405020304" pitchFamily="18" charset="0"/>
              </a:rPr>
              <a:t> yapılacaktır. </a:t>
            </a:r>
          </a:p>
          <a:p>
            <a:pPr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25</a:t>
            </a:fld>
            <a:endParaRPr lang="tr-TR"/>
          </a:p>
        </p:txBody>
      </p:sp>
    </p:spTree>
    <p:extLst>
      <p:ext uri="{BB962C8B-B14F-4D97-AF65-F5344CB8AC3E}">
        <p14:creationId xmlns:p14="http://schemas.microsoft.com/office/powerpoint/2010/main" val="1119783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Resim ve müzik yetenek alanlarında uygulamaya alınacak öğrenciler giriş belgelerinde belirtilen saatten otuz (30) dakika önce; genel zihinsel yetenek alanında uygulamaya alınacak öğrenciler ise giriş belgelerinde yer alan saatte uygulama merkezlerinde hazır bulunacaklardır. Öğrenciler giriş belgelerindeki randevu saatinden en fazla on beş (15) dakikaya kadar yaşanan gecikmelerde değerlendirmeye alınacak olup bu sürenin aşılmasından sonra kurum müdürlükleri tarafından tutanak tutularak değerlendirmeye alınmayacaklardır. </a:t>
            </a: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26</a:t>
            </a:fld>
            <a:endParaRPr lang="tr-TR"/>
          </a:p>
        </p:txBody>
      </p:sp>
    </p:spTree>
    <p:extLst>
      <p:ext uri="{BB962C8B-B14F-4D97-AF65-F5344CB8AC3E}">
        <p14:creationId xmlns:p14="http://schemas.microsoft.com/office/powerpoint/2010/main" val="4220441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Genel Zihinsel Yetenek </a:t>
            </a:r>
            <a:r>
              <a:rPr lang="tr-TR" sz="3600" b="1" dirty="0" smtClean="0">
                <a:latin typeface="Times New Roman" panose="02020603050405020304" pitchFamily="18" charset="0"/>
                <a:cs typeface="Times New Roman" panose="02020603050405020304" pitchFamily="18" charset="0"/>
              </a:rPr>
              <a:t>Alanında </a:t>
            </a:r>
            <a:r>
              <a:rPr lang="tr-TR" sz="3600" b="1" dirty="0">
                <a:latin typeface="Times New Roman" panose="02020603050405020304" pitchFamily="18" charset="0"/>
                <a:cs typeface="Times New Roman" panose="02020603050405020304" pitchFamily="18" charset="0"/>
              </a:rPr>
              <a:t>Bireysel </a:t>
            </a:r>
            <a:r>
              <a:rPr lang="tr-TR" sz="3600" b="1" dirty="0" smtClean="0">
                <a:latin typeface="Times New Roman" panose="02020603050405020304" pitchFamily="18" charset="0"/>
                <a:cs typeface="Times New Roman" panose="02020603050405020304" pitchFamily="18" charset="0"/>
              </a:rPr>
              <a:t>Değerlendirme </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Bireysel </a:t>
            </a:r>
            <a:r>
              <a:rPr lang="tr-TR" dirty="0">
                <a:latin typeface="Times New Roman" panose="02020603050405020304" pitchFamily="18" charset="0"/>
                <a:cs typeface="Times New Roman" panose="02020603050405020304" pitchFamily="18" charset="0"/>
              </a:rPr>
              <a:t>değerlendirme uygulamalarında Bakanlıkça belirlenen </a:t>
            </a:r>
            <a:r>
              <a:rPr lang="tr-TR" dirty="0" err="1">
                <a:latin typeface="Times New Roman" panose="02020603050405020304" pitchFamily="18" charset="0"/>
                <a:cs typeface="Times New Roman" panose="02020603050405020304" pitchFamily="18" charset="0"/>
              </a:rPr>
              <a:t>psikometrik</a:t>
            </a:r>
            <a:r>
              <a:rPr lang="tr-TR" dirty="0">
                <a:latin typeface="Times New Roman" panose="02020603050405020304" pitchFamily="18" charset="0"/>
                <a:cs typeface="Times New Roman" panose="02020603050405020304" pitchFamily="18" charset="0"/>
              </a:rPr>
              <a:t> ölçme aracı/araçları kullanılacaktır. </a:t>
            </a:r>
          </a:p>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Öğrencilerin </a:t>
            </a:r>
            <a:r>
              <a:rPr lang="tr-TR" dirty="0">
                <a:latin typeface="Times New Roman" panose="02020603050405020304" pitchFamily="18" charset="0"/>
                <a:cs typeface="Times New Roman" panose="02020603050405020304" pitchFamily="18" charset="0"/>
              </a:rPr>
              <a:t>randevuları; RAM’ların sorumluluk bölgelerinde bulunan öğrenci, uygulayıcı sayısı ile RAM’larda bulunan test bataryalarına göre ve takvimde öngörülen tarih aralığında, resmî tatil günleri dışında, en kısa sürede tamamlanacak şekilde oluşturulacaktır. </a:t>
            </a:r>
          </a:p>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Uygulamalar</a:t>
            </a:r>
            <a:r>
              <a:rPr lang="tr-TR" dirty="0">
                <a:latin typeface="Times New Roman" panose="02020603050405020304" pitchFamily="18" charset="0"/>
                <a:cs typeface="Times New Roman" panose="02020603050405020304" pitchFamily="18" charset="0"/>
              </a:rPr>
              <a:t>, öğrenci velileri ile uygulayıcıların, değerlendirme öncesinde ve sonrasında karşılaşmayacağı şekilde planlanacaktır. Öğrencinin uygulamaya alınmasından ve uygulama sonrasında veliye tesliminden kurum müdürlükleri sorumlu olacaklardır. </a:t>
            </a:r>
          </a:p>
          <a:p>
            <a:pPr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27</a:t>
            </a:fld>
            <a:endParaRPr lang="tr-TR"/>
          </a:p>
        </p:txBody>
      </p:sp>
    </p:spTree>
    <p:extLst>
      <p:ext uri="{BB962C8B-B14F-4D97-AF65-F5344CB8AC3E}">
        <p14:creationId xmlns:p14="http://schemas.microsoft.com/office/powerpoint/2010/main" val="2890451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Uygulayıcı </a:t>
            </a:r>
            <a:r>
              <a:rPr lang="tr-TR" dirty="0">
                <a:latin typeface="Times New Roman" panose="02020603050405020304" pitchFamily="18" charset="0"/>
                <a:cs typeface="Times New Roman" panose="02020603050405020304" pitchFamily="18" charset="0"/>
              </a:rPr>
              <a:t>tarafından, uygulamanın yapılamayacağı kararına varıldığı durumlarda (öğrencinin, performansını etkileyecek derecede görme, işitme engelinin olması; Türkçeye ölçeğin gerektirdiği kadar hâkim olmaması vb.) öğrenci değerlendirmeye alınmayacak ve durum tutanak ile tespit edilerek il tanılama sınav komisyonları aracılığı ile Merkez Tanılama Sınav Komisyonuna bildirilecektir. </a:t>
            </a:r>
          </a:p>
          <a:p>
            <a:pPr algn="just">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28</a:t>
            </a:fld>
            <a:endParaRPr lang="tr-TR"/>
          </a:p>
        </p:txBody>
      </p:sp>
    </p:spTree>
    <p:extLst>
      <p:ext uri="{BB962C8B-B14F-4D97-AF65-F5344CB8AC3E}">
        <p14:creationId xmlns:p14="http://schemas.microsoft.com/office/powerpoint/2010/main" val="28680938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Times New Roman" panose="02020603050405020304" pitchFamily="18" charset="0"/>
                <a:cs typeface="Times New Roman" panose="02020603050405020304" pitchFamily="18" charset="0"/>
              </a:rPr>
              <a:t>Resim Yetenek Alanında </a:t>
            </a:r>
            <a:r>
              <a:rPr lang="tr-TR" sz="3600" b="1" dirty="0">
                <a:latin typeface="Times New Roman" panose="02020603050405020304" pitchFamily="18" charset="0"/>
                <a:cs typeface="Times New Roman" panose="02020603050405020304" pitchFamily="18" charset="0"/>
              </a:rPr>
              <a:t>Bireysel </a:t>
            </a:r>
            <a:r>
              <a:rPr lang="tr-TR" sz="3600" b="1" dirty="0" smtClean="0">
                <a:latin typeface="Times New Roman" panose="02020603050405020304" pitchFamily="18" charset="0"/>
                <a:cs typeface="Times New Roman" panose="02020603050405020304" pitchFamily="18" charset="0"/>
              </a:rPr>
              <a:t>Değerlendirme </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itchFamily="18" charset="0"/>
                <a:cs typeface="Times New Roman" pitchFamily="18" charset="0"/>
              </a:rPr>
              <a:t>Değerlendirmeler Bakanlıkça belirlenen ölçütler doğrultusunda yapılacaktır.</a:t>
            </a:r>
          </a:p>
          <a:p>
            <a:pPr algn="just">
              <a:buFont typeface="Wingdings" panose="05000000000000000000" pitchFamily="2" charset="2"/>
              <a:buChar char="§"/>
            </a:pPr>
            <a:r>
              <a:rPr lang="tr-TR" dirty="0">
                <a:latin typeface="Times New Roman" pitchFamily="18" charset="0"/>
                <a:cs typeface="Times New Roman" pitchFamily="18" charset="0"/>
              </a:rPr>
              <a:t>Öğrencilerin randevuları, takvimde öngörülen tarih aralığında Merkez Tanılama Sınav Komisyonunun belirleyeceği değerlendirme tarihleri için oluşturulacaktır.</a:t>
            </a:r>
          </a:p>
          <a:p>
            <a:pPr algn="just">
              <a:buFont typeface="Wingdings" panose="05000000000000000000" pitchFamily="2" charset="2"/>
              <a:buChar char="§"/>
            </a:pPr>
            <a:r>
              <a:rPr lang="tr-TR" dirty="0">
                <a:latin typeface="Times New Roman" pitchFamily="18" charset="0"/>
                <a:cs typeface="Times New Roman" pitchFamily="18" charset="0"/>
              </a:rPr>
              <a:t>Uygulamalar belirlenen tarihlerde yer alan her bir gün için iki oturumdan oluşacak olup aynı gün değerlendirmeleri yapılacaktır.</a:t>
            </a:r>
          </a:p>
          <a:p>
            <a:pPr algn="just">
              <a:buFont typeface="Wingdings" panose="05000000000000000000" pitchFamily="2" charset="2"/>
              <a:buChar char="§"/>
            </a:pPr>
            <a:r>
              <a:rPr lang="tr-TR" dirty="0">
                <a:latin typeface="Times New Roman" pitchFamily="18" charset="0"/>
                <a:cs typeface="Times New Roman" pitchFamily="18" charset="0"/>
              </a:rPr>
              <a:t>Değerlendirmeye girecek adaylar için gerekli materyaller uygulama merkezlerinde hazır bulundurulacaktır.</a:t>
            </a:r>
            <a:endParaRPr lang="tr-TR" spc="-5" dirty="0">
              <a:latin typeface="Times New Roman" pitchFamily="18" charset="0"/>
              <a:ea typeface="Times New Roman" panose="02020603050405020304" pitchFamily="18" charset="0"/>
              <a:cs typeface="Times New Roman" pitchFamily="18" charset="0"/>
            </a:endParaRPr>
          </a:p>
          <a:p>
            <a:pPr algn="just">
              <a:buFont typeface="Wingdings" panose="05000000000000000000" pitchFamily="2" charset="2"/>
              <a:buChar char="§"/>
            </a:pPr>
            <a:endParaRPr lang="tr-TR" dirty="0"/>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29</a:t>
            </a:fld>
            <a:endParaRPr lang="tr-TR"/>
          </a:p>
        </p:txBody>
      </p:sp>
    </p:spTree>
    <p:extLst>
      <p:ext uri="{BB962C8B-B14F-4D97-AF65-F5344CB8AC3E}">
        <p14:creationId xmlns:p14="http://schemas.microsoft.com/office/powerpoint/2010/main" val="159083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Süreç Basamakları</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514350" indent="-514350" algn="just">
              <a:buFont typeface="+mj-lt"/>
              <a:buAutoNum type="arabicPeriod"/>
            </a:pPr>
            <a:endParaRPr lang="tr-TR"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tr-TR" dirty="0">
              <a:latin typeface="Times New Roman" panose="02020603050405020304" pitchFamily="18" charset="0"/>
              <a:cs typeface="Times New Roman" panose="02020603050405020304" pitchFamily="18" charset="0"/>
            </a:endParaRPr>
          </a:p>
          <a:p>
            <a:pPr marL="514350" indent="-514350" algn="ctr">
              <a:buFont typeface="+mj-lt"/>
              <a:buAutoNum type="arabicPeriod"/>
            </a:pPr>
            <a:r>
              <a:rPr lang="tr-TR" dirty="0" smtClean="0">
                <a:latin typeface="Times New Roman" panose="02020603050405020304" pitchFamily="18" charset="0"/>
                <a:cs typeface="Times New Roman" panose="02020603050405020304" pitchFamily="18" charset="0"/>
              </a:rPr>
              <a:t>ADAY </a:t>
            </a:r>
            <a:r>
              <a:rPr lang="tr-TR" dirty="0">
                <a:latin typeface="Times New Roman" panose="02020603050405020304" pitchFamily="18" charset="0"/>
                <a:cs typeface="Times New Roman" panose="02020603050405020304" pitchFamily="18" charset="0"/>
              </a:rPr>
              <a:t>GÖSTERME  AŞAMASI</a:t>
            </a:r>
          </a:p>
          <a:p>
            <a:pPr marL="514350" indent="-514350" algn="ctr">
              <a:buFont typeface="+mj-lt"/>
              <a:buAutoNum type="arabicPeriod"/>
            </a:pPr>
            <a:r>
              <a:rPr lang="tr-TR" dirty="0" smtClean="0">
                <a:latin typeface="Times New Roman" panose="02020603050405020304" pitchFamily="18" charset="0"/>
                <a:cs typeface="Times New Roman" panose="02020603050405020304" pitchFamily="18" charset="0"/>
              </a:rPr>
              <a:t>ÖN </a:t>
            </a:r>
            <a:r>
              <a:rPr lang="tr-TR" dirty="0">
                <a:latin typeface="Times New Roman" panose="02020603050405020304" pitchFamily="18" charset="0"/>
                <a:cs typeface="Times New Roman" panose="02020603050405020304" pitchFamily="18" charset="0"/>
              </a:rPr>
              <a:t>DEĞERLENDİRME  </a:t>
            </a:r>
            <a:r>
              <a:rPr lang="tr-TR" dirty="0" smtClean="0">
                <a:latin typeface="Times New Roman" panose="02020603050405020304" pitchFamily="18" charset="0"/>
                <a:cs typeface="Times New Roman" panose="02020603050405020304" pitchFamily="18" charset="0"/>
              </a:rPr>
              <a:t>AŞAMASI</a:t>
            </a:r>
          </a:p>
          <a:p>
            <a:pPr marL="514350" indent="-514350" algn="ctr">
              <a:buFont typeface="+mj-lt"/>
              <a:buAutoNum type="arabicPeriod"/>
            </a:pPr>
            <a:r>
              <a:rPr lang="tr-TR" dirty="0" smtClean="0">
                <a:latin typeface="Times New Roman" panose="02020603050405020304" pitchFamily="18" charset="0"/>
                <a:cs typeface="Times New Roman" panose="02020603050405020304" pitchFamily="18" charset="0"/>
              </a:rPr>
              <a:t>BİREYSEL </a:t>
            </a:r>
            <a:r>
              <a:rPr lang="tr-TR" dirty="0">
                <a:latin typeface="Times New Roman" panose="02020603050405020304" pitchFamily="18" charset="0"/>
                <a:cs typeface="Times New Roman" panose="02020603050405020304" pitchFamily="18" charset="0"/>
              </a:rPr>
              <a:t>İNCELEME AŞAMASI</a:t>
            </a:r>
          </a:p>
          <a:p>
            <a:pPr algn="just"/>
            <a:endParaRPr lang="tr-TR" dirty="0"/>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3</a:t>
            </a:fld>
            <a:endParaRPr lang="tr-TR"/>
          </a:p>
        </p:txBody>
      </p:sp>
    </p:spTree>
    <p:extLst>
      <p:ext uri="{BB962C8B-B14F-4D97-AF65-F5344CB8AC3E}">
        <p14:creationId xmlns:p14="http://schemas.microsoft.com/office/powerpoint/2010/main" val="1645255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latin typeface="Times New Roman" panose="02020603050405020304" pitchFamily="18" charset="0"/>
                <a:cs typeface="Times New Roman" panose="02020603050405020304" pitchFamily="18" charset="0"/>
              </a:rPr>
              <a:t>Müzik Yetenek </a:t>
            </a:r>
            <a:r>
              <a:rPr lang="tr-TR" sz="3600" b="1" dirty="0" smtClean="0">
                <a:latin typeface="Times New Roman" panose="02020603050405020304" pitchFamily="18" charset="0"/>
                <a:cs typeface="Times New Roman" panose="02020603050405020304" pitchFamily="18" charset="0"/>
              </a:rPr>
              <a:t>Alanında </a:t>
            </a:r>
            <a:r>
              <a:rPr lang="tr-TR" sz="3600" b="1" dirty="0">
                <a:latin typeface="Times New Roman" panose="02020603050405020304" pitchFamily="18" charset="0"/>
                <a:cs typeface="Times New Roman" panose="02020603050405020304" pitchFamily="18" charset="0"/>
              </a:rPr>
              <a:t>Bireysel </a:t>
            </a:r>
            <a:r>
              <a:rPr lang="tr-TR" sz="3600" b="1" dirty="0" smtClean="0">
                <a:latin typeface="Times New Roman" panose="02020603050405020304" pitchFamily="18" charset="0"/>
                <a:cs typeface="Times New Roman" panose="02020603050405020304" pitchFamily="18" charset="0"/>
              </a:rPr>
              <a:t>Değerlendirme</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buFont typeface="Wingdings" panose="05000000000000000000" pitchFamily="2" charset="2"/>
              <a:buChar char="§"/>
            </a:pPr>
            <a:r>
              <a:rPr lang="tr-TR" sz="2600" dirty="0">
                <a:latin typeface="Times New Roman" pitchFamily="18" charset="0"/>
                <a:cs typeface="Times New Roman" pitchFamily="18" charset="0"/>
              </a:rPr>
              <a:t>Değerlendirmeler Bakanlıkça belirlenen ölçütler doğrultusunda yapılacaktır.</a:t>
            </a:r>
          </a:p>
          <a:p>
            <a:pPr algn="just">
              <a:buFont typeface="Wingdings" panose="05000000000000000000" pitchFamily="2" charset="2"/>
              <a:buChar char="§"/>
            </a:pPr>
            <a:r>
              <a:rPr lang="tr-TR" sz="2600" dirty="0">
                <a:latin typeface="Times New Roman" pitchFamily="18" charset="0"/>
                <a:cs typeface="Times New Roman" pitchFamily="18" charset="0"/>
              </a:rPr>
              <a:t>Öğrencilerin randevuları, takvimde öngörülen tarih aralığında (resmî tatil günlerinin dışında) randevu verilmeyen gün bırakılmaksızın oluşturulacaktır.</a:t>
            </a:r>
          </a:p>
          <a:p>
            <a:pPr algn="just">
              <a:buFont typeface="Wingdings" panose="05000000000000000000" pitchFamily="2" charset="2"/>
              <a:buChar char="§"/>
            </a:pPr>
            <a:r>
              <a:rPr lang="tr-TR" sz="2600" dirty="0">
                <a:latin typeface="Times New Roman" pitchFamily="18" charset="0"/>
                <a:cs typeface="Times New Roman" pitchFamily="18" charset="0"/>
              </a:rPr>
              <a:t>Değerlendirmeler her gün için dört (4) oturum şeklinde gerçekleştirilecektir.</a:t>
            </a:r>
          </a:p>
          <a:p>
            <a:pPr algn="just">
              <a:buFont typeface="Wingdings" panose="05000000000000000000" pitchFamily="2" charset="2"/>
              <a:buChar char="§"/>
            </a:pPr>
            <a:r>
              <a:rPr lang="tr-TR" sz="2600" dirty="0">
                <a:latin typeface="Times New Roman" pitchFamily="18" charset="0"/>
                <a:cs typeface="Times New Roman" pitchFamily="18" charset="0"/>
              </a:rPr>
              <a:t>Değerlendirmeye yönelik hazırlanan “Örnek Uygulama Videosu” http://orgm.meb.gov.tr adresi üzerinden izlenebilecektir. İlgili video uygulama merkezi müdürlükleri tarafından her oturum öncesinde öğrencilere izletilecektir.</a:t>
            </a:r>
          </a:p>
          <a:p>
            <a:pPr algn="just">
              <a:buFont typeface="Wingdings" panose="05000000000000000000" pitchFamily="2" charset="2"/>
              <a:buChar char="§"/>
            </a:pPr>
            <a:r>
              <a:rPr lang="tr-TR" sz="2600" dirty="0">
                <a:latin typeface="Times New Roman" pitchFamily="18" charset="0"/>
                <a:cs typeface="Times New Roman" pitchFamily="18" charset="0"/>
              </a:rPr>
              <a:t>Değerlendirmeye girecek adaylar için gerekli materyaller uygulama merkezlerinde hazır bulundurulacaktır</a:t>
            </a:r>
            <a:r>
              <a:rPr lang="tr-TR" sz="2600" dirty="0" smtClean="0">
                <a:latin typeface="Times New Roman" pitchFamily="18" charset="0"/>
                <a:cs typeface="Times New Roman" pitchFamily="18" charset="0"/>
              </a:rPr>
              <a:t>.</a:t>
            </a:r>
            <a:endParaRPr lang="tr-TR" sz="2600" dirty="0">
              <a:latin typeface="Times New Roman" pitchFamily="18" charset="0"/>
              <a:cs typeface="Times New Roman" pitchFamily="18" charset="0"/>
            </a:endParaRPr>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30</a:t>
            </a:fld>
            <a:endParaRPr lang="tr-TR"/>
          </a:p>
        </p:txBody>
      </p:sp>
    </p:spTree>
    <p:extLst>
      <p:ext uri="{BB962C8B-B14F-4D97-AF65-F5344CB8AC3E}">
        <p14:creationId xmlns:p14="http://schemas.microsoft.com/office/powerpoint/2010/main" val="11637032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SONUÇLAR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itchFamily="18" charset="0"/>
                <a:cs typeface="Times New Roman" pitchFamily="18" charset="0"/>
              </a:rPr>
              <a:t>Genel zihinsel, resim ve müzik yetenek alanı ön değerlendirme ve bireysel değerlendirme uygulamalarına ilişkin sonuçlar takvimde belirtilen tarihlerde </a:t>
            </a:r>
            <a:r>
              <a:rPr lang="tr-TR" b="1" dirty="0" smtClean="0">
                <a:latin typeface="Times New Roman" pitchFamily="18" charset="0"/>
                <a:cs typeface="Times New Roman" pitchFamily="18" charset="0"/>
              </a:rPr>
              <a:t>meb.gov.tr</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adresinden yayımlanacaktır.</a:t>
            </a:r>
          </a:p>
          <a:p>
            <a:endParaRPr lang="tr-TR" dirty="0"/>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31</a:t>
            </a:fld>
            <a:endParaRPr lang="tr-TR"/>
          </a:p>
        </p:txBody>
      </p:sp>
    </p:spTree>
    <p:extLst>
      <p:ext uri="{BB962C8B-B14F-4D97-AF65-F5344CB8AC3E}">
        <p14:creationId xmlns:p14="http://schemas.microsoft.com/office/powerpoint/2010/main" val="38712006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İTİRAZLAR</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514350" indent="-514350" algn="just">
              <a:buFont typeface="+mj-lt"/>
              <a:buAutoNum type="alphaLcParenR"/>
            </a:pPr>
            <a:r>
              <a:rPr lang="tr-TR" dirty="0" smtClean="0">
                <a:latin typeface="Times New Roman" pitchFamily="18" charset="0"/>
                <a:cs typeface="Times New Roman" pitchFamily="18" charset="0"/>
              </a:rPr>
              <a:t>Genel </a:t>
            </a:r>
            <a:r>
              <a:rPr lang="tr-TR" dirty="0">
                <a:latin typeface="Times New Roman" pitchFamily="18" charset="0"/>
                <a:cs typeface="Times New Roman" pitchFamily="18" charset="0"/>
              </a:rPr>
              <a:t>zihinsel, resim ve müzik yetenek alanı ön değerlendirme uygulamalarına ilişkin </a:t>
            </a:r>
            <a:r>
              <a:rPr lang="tr-TR" dirty="0">
                <a:solidFill>
                  <a:schemeClr val="tx1">
                    <a:lumMod val="95000"/>
                    <a:lumOff val="5000"/>
                  </a:schemeClr>
                </a:solidFill>
                <a:latin typeface="Times New Roman" pitchFamily="18" charset="0"/>
                <a:cs typeface="Times New Roman" pitchFamily="18" charset="0"/>
              </a:rPr>
              <a:t>itirazlar, ön değerlendirme ve bireysel değerlendirme sonuçlarının </a:t>
            </a:r>
            <a:r>
              <a:rPr lang="tr-TR" dirty="0" smtClean="0">
                <a:solidFill>
                  <a:schemeClr val="tx1">
                    <a:lumMod val="95000"/>
                    <a:lumOff val="5000"/>
                  </a:schemeClr>
                </a:solidFill>
                <a:latin typeface="Times New Roman" pitchFamily="18" charset="0"/>
                <a:cs typeface="Times New Roman" pitchFamily="18" charset="0"/>
              </a:rPr>
              <a:t>meb.gov.tr </a:t>
            </a:r>
            <a:r>
              <a:rPr lang="tr-TR" dirty="0">
                <a:solidFill>
                  <a:schemeClr val="tx1">
                    <a:lumMod val="95000"/>
                    <a:lumOff val="5000"/>
                  </a:schemeClr>
                </a:solidFill>
                <a:latin typeface="Times New Roman" pitchFamily="18" charset="0"/>
                <a:cs typeface="Times New Roman" pitchFamily="18" charset="0"/>
              </a:rPr>
              <a:t>adresinden yayımlanmasından itibaren </a:t>
            </a:r>
            <a:r>
              <a:rPr lang="tr-TR" dirty="0">
                <a:latin typeface="Times New Roman" pitchFamily="18" charset="0"/>
                <a:cs typeface="Times New Roman" pitchFamily="18" charset="0"/>
              </a:rPr>
              <a:t>takvimde belirtilen tarih aralığında öğrenci velisi tarafından </a:t>
            </a:r>
            <a:r>
              <a:rPr lang="tr-TR" b="1" dirty="0" smtClean="0">
                <a:latin typeface="Times New Roman" pitchFamily="18" charset="0"/>
                <a:cs typeface="Times New Roman" pitchFamily="18" charset="0"/>
              </a:rPr>
              <a:t>eitiraz.meb.gov.tr</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adresinde yer alan </a:t>
            </a:r>
            <a:r>
              <a:rPr lang="tr-TR" b="1" dirty="0" smtClean="0">
                <a:latin typeface="Times New Roman" pitchFamily="18" charset="0"/>
                <a:cs typeface="Times New Roman" pitchFamily="18" charset="0"/>
              </a:rPr>
              <a:t>e-İtiraz </a:t>
            </a:r>
            <a:r>
              <a:rPr lang="tr-TR" b="1" dirty="0">
                <a:latin typeface="Times New Roman" pitchFamily="18" charset="0"/>
                <a:cs typeface="Times New Roman" pitchFamily="18" charset="0"/>
              </a:rPr>
              <a:t>Modülü</a:t>
            </a:r>
            <a:r>
              <a:rPr lang="tr-TR" dirty="0">
                <a:latin typeface="Times New Roman" pitchFamily="18" charset="0"/>
                <a:cs typeface="Times New Roman" pitchFamily="18" charset="0"/>
              </a:rPr>
              <a:t> üzerinden yapılacaktır. İtirazlar, il tanılama sınav komisyonlarınca takvimde belirtilen tarih aralığında değerlendirilerek e-İtiraz Modülü üzerinden cevaplandırılacaktır.</a:t>
            </a:r>
            <a:endParaRPr lang="tr-TR" dirty="0">
              <a:solidFill>
                <a:schemeClr val="tx1">
                  <a:lumMod val="95000"/>
                  <a:lumOff val="5000"/>
                </a:schemeClr>
              </a:solidFill>
              <a:latin typeface="Times New Roman" pitchFamily="18" charset="0"/>
              <a:cs typeface="Times New Roman" pitchFamily="18" charset="0"/>
            </a:endParaRPr>
          </a:p>
          <a:p>
            <a:pPr marL="514350" indent="-514350" algn="just">
              <a:buFont typeface="+mj-lt"/>
              <a:buAutoNum type="alphaLcParenR"/>
            </a:pPr>
            <a:endParaRPr lang="tr-TR" dirty="0"/>
          </a:p>
        </p:txBody>
      </p:sp>
      <p:sp>
        <p:nvSpPr>
          <p:cNvPr id="4" name="Altbilgi Yer Tutucusu 3"/>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32</a:t>
            </a:fld>
            <a:endParaRPr lang="tr-TR"/>
          </a:p>
        </p:txBody>
      </p:sp>
    </p:spTree>
    <p:extLst>
      <p:ext uri="{BB962C8B-B14F-4D97-AF65-F5344CB8AC3E}">
        <p14:creationId xmlns:p14="http://schemas.microsoft.com/office/powerpoint/2010/main" val="41816341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514350" indent="-514350" algn="just">
              <a:buFont typeface="+mj-lt"/>
              <a:buAutoNum type="alphaLcParenR" startAt="2"/>
            </a:pPr>
            <a:r>
              <a:rPr lang="tr-TR" dirty="0" smtClean="0">
                <a:latin typeface="Times New Roman" panose="02020603050405020304" pitchFamily="18" charset="0"/>
                <a:cs typeface="Times New Roman" panose="02020603050405020304" pitchFamily="18" charset="0"/>
              </a:rPr>
              <a:t>Bireysel </a:t>
            </a:r>
            <a:r>
              <a:rPr lang="tr-TR" dirty="0">
                <a:latin typeface="Times New Roman" panose="02020603050405020304" pitchFamily="18" charset="0"/>
                <a:cs typeface="Times New Roman" panose="02020603050405020304" pitchFamily="18" charset="0"/>
              </a:rPr>
              <a:t>değerlendirme sonuçları için; il tanılama sınav komisyonlarınca itiraz başvurularına ait materyallerin birer sureti uygulama merkezlerinden talep edilecektir. Uygulama merkezleri, söz konusu materyalleri kapalı zarf içinde, gizlilik ve güvenliğini sağlayarak; asılları kendilerinde kalmak kaydı ile il tanılama sınav komisyonlarına gönderecektir. </a:t>
            </a:r>
          </a:p>
          <a:p>
            <a:pPr marL="514350" indent="-514350" algn="just">
              <a:buFont typeface="+mj-lt"/>
              <a:buAutoNum type="alphaLcParenR" startAt="2"/>
            </a:pPr>
            <a:r>
              <a:rPr lang="tr-TR" dirty="0" smtClean="0">
                <a:latin typeface="Times New Roman" panose="02020603050405020304" pitchFamily="18" charset="0"/>
                <a:cs typeface="Times New Roman" panose="02020603050405020304" pitchFamily="18" charset="0"/>
              </a:rPr>
              <a:t>Yapılan </a:t>
            </a:r>
            <a:r>
              <a:rPr lang="tr-TR" dirty="0">
                <a:latin typeface="Times New Roman" panose="02020603050405020304" pitchFamily="18" charset="0"/>
                <a:cs typeface="Times New Roman" panose="02020603050405020304" pitchFamily="18" charset="0"/>
              </a:rPr>
              <a:t>ön değerlendirme ve bireysel değerlendirme içeriklerine ilişkin herhangi bir belge yayımlanmayacak ve paylaşılmayacaktır. </a:t>
            </a:r>
          </a:p>
          <a:p>
            <a:pPr algn="just"/>
            <a:endParaRPr lang="tr-TR" dirty="0"/>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33</a:t>
            </a:fld>
            <a:endParaRPr lang="tr-TR"/>
          </a:p>
        </p:txBody>
      </p:sp>
    </p:spTree>
    <p:extLst>
      <p:ext uri="{BB962C8B-B14F-4D97-AF65-F5344CB8AC3E}">
        <p14:creationId xmlns:p14="http://schemas.microsoft.com/office/powerpoint/2010/main" val="224479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838200" y="2933020"/>
            <a:ext cx="10515600" cy="991961"/>
          </a:xfrm>
        </p:spPr>
        <p:txBody>
          <a:bodyPr>
            <a:normAutofit/>
          </a:bodyPr>
          <a:lstStyle/>
          <a:p>
            <a:pPr algn="ctr"/>
            <a:r>
              <a:rPr lang="tr-TR" sz="5400" b="1" dirty="0" smtClean="0">
                <a:latin typeface="Times New Roman" panose="02020603050405020304" pitchFamily="18" charset="0"/>
                <a:cs typeface="Times New Roman" panose="02020603050405020304" pitchFamily="18" charset="0"/>
              </a:rPr>
              <a:t>TAKVİM</a:t>
            </a:r>
            <a:endParaRPr lang="tr-T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968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rotWithShape="1">
          <a:blip r:embed="rId2">
            <a:extLst>
              <a:ext uri="{28A0092B-C50C-407E-A947-70E740481C1C}">
                <a14:useLocalDpi xmlns:a14="http://schemas.microsoft.com/office/drawing/2010/main" val="0"/>
              </a:ext>
            </a:extLst>
          </a:blip>
          <a:srcRect b="444"/>
          <a:stretch/>
        </p:blipFill>
        <p:spPr>
          <a:xfrm>
            <a:off x="3659274" y="0"/>
            <a:ext cx="4895207" cy="6858000"/>
          </a:xfrm>
          <a:prstGeom prst="rect">
            <a:avLst/>
          </a:prstGeom>
        </p:spPr>
      </p:pic>
      <p:sp>
        <p:nvSpPr>
          <p:cNvPr id="7" name="Dikdörtgen 6"/>
          <p:cNvSpPr/>
          <p:nvPr/>
        </p:nvSpPr>
        <p:spPr>
          <a:xfrm>
            <a:off x="3988526" y="1297577"/>
            <a:ext cx="3361508" cy="33963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5-Nokta Yıldız 8"/>
          <p:cNvSpPr/>
          <p:nvPr/>
        </p:nvSpPr>
        <p:spPr>
          <a:xfrm>
            <a:off x="3463900" y="1277211"/>
            <a:ext cx="360000" cy="3600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3918857" y="2484753"/>
            <a:ext cx="4565955" cy="33963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5-Nokta Yıldız 10"/>
          <p:cNvSpPr/>
          <p:nvPr/>
        </p:nvSpPr>
        <p:spPr>
          <a:xfrm>
            <a:off x="3463900" y="2474570"/>
            <a:ext cx="360000" cy="3600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p:cNvSpPr/>
          <p:nvPr/>
        </p:nvSpPr>
        <p:spPr>
          <a:xfrm>
            <a:off x="3823900" y="4891268"/>
            <a:ext cx="4565955" cy="33963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5-Nokta Yıldız 12"/>
          <p:cNvSpPr/>
          <p:nvPr/>
        </p:nvSpPr>
        <p:spPr>
          <a:xfrm>
            <a:off x="3299274" y="4891268"/>
            <a:ext cx="360000" cy="3600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12564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Önemli Tarihler</a:t>
            </a:r>
            <a:endParaRPr lang="tr-TR" b="1"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51114434"/>
              </p:ext>
            </p:extLst>
          </p:nvPr>
        </p:nvGraphicFramePr>
        <p:xfrm>
          <a:off x="245473" y="2345154"/>
          <a:ext cx="11701055" cy="2926080"/>
        </p:xfrm>
        <a:graphic>
          <a:graphicData uri="http://schemas.openxmlformats.org/drawingml/2006/table">
            <a:tbl>
              <a:tblPr firstRow="1" bandRow="1">
                <a:tableStyleId>{073A0DAA-6AF3-43AB-8588-CEC1D06C72B9}</a:tableStyleId>
              </a:tblPr>
              <a:tblGrid>
                <a:gridCol w="3793673">
                  <a:extLst>
                    <a:ext uri="{9D8B030D-6E8A-4147-A177-3AD203B41FA5}">
                      <a16:colId xmlns="" xmlns:a16="http://schemas.microsoft.com/office/drawing/2014/main" val="20000"/>
                    </a:ext>
                  </a:extLst>
                </a:gridCol>
                <a:gridCol w="7907382">
                  <a:extLst>
                    <a:ext uri="{9D8B030D-6E8A-4147-A177-3AD203B41FA5}">
                      <a16:colId xmlns="" xmlns:a16="http://schemas.microsoft.com/office/drawing/2014/main" val="20001"/>
                    </a:ext>
                  </a:extLst>
                </a:gridCol>
              </a:tblGrid>
              <a:tr h="370840">
                <a:tc>
                  <a:txBody>
                    <a:bodyPr/>
                    <a:lstStyle/>
                    <a:p>
                      <a:pPr algn="ctr"/>
                      <a:r>
                        <a:rPr lang="tr-TR" sz="2400" b="1" dirty="0">
                          <a:latin typeface="Times New Roman" panose="02020603050405020304" pitchFamily="18" charset="0"/>
                          <a:cs typeface="Times New Roman" panose="02020603050405020304" pitchFamily="18" charset="0"/>
                        </a:rPr>
                        <a:t>TARİH </a:t>
                      </a:r>
                    </a:p>
                  </a:txBody>
                  <a:tcPr anchor="ctr"/>
                </a:tc>
                <a:tc>
                  <a:txBody>
                    <a:bodyPr/>
                    <a:lstStyle/>
                    <a:p>
                      <a:pPr algn="ctr"/>
                      <a:r>
                        <a:rPr lang="tr-TR" sz="2400" b="1" dirty="0">
                          <a:latin typeface="Times New Roman" panose="02020603050405020304" pitchFamily="18" charset="0"/>
                          <a:cs typeface="Times New Roman" panose="02020603050405020304" pitchFamily="18" charset="0"/>
                        </a:rPr>
                        <a:t>UYGULAMA</a:t>
                      </a:r>
                    </a:p>
                  </a:txBody>
                  <a:tcPr anchor="ctr"/>
                </a:tc>
                <a:extLst>
                  <a:ext uri="{0D108BD9-81ED-4DB2-BD59-A6C34878D82A}">
                    <a16:rowId xmlns="" xmlns:a16="http://schemas.microsoft.com/office/drawing/2014/main" val="10000"/>
                  </a:ext>
                </a:extLst>
              </a:tr>
              <a:tr h="370840">
                <a:tc>
                  <a:txBody>
                    <a:bodyPr/>
                    <a:lstStyle/>
                    <a:p>
                      <a:pPr algn="l"/>
                      <a:r>
                        <a:rPr lang="tr-TR" sz="2400" b="1" u="none" strike="noStrike" kern="1200" baseline="0" dirty="0" smtClean="0">
                          <a:latin typeface="Times New Roman" panose="02020603050405020304" pitchFamily="18" charset="0"/>
                          <a:cs typeface="Times New Roman" panose="02020603050405020304" pitchFamily="18" charset="0"/>
                        </a:rPr>
                        <a:t>08-19 Ocak 2024</a:t>
                      </a:r>
                      <a:endParaRPr lang="tr-TR" sz="2400" b="1" dirty="0">
                        <a:latin typeface="Times New Roman" panose="02020603050405020304" pitchFamily="18" charset="0"/>
                        <a:cs typeface="Times New Roman" panose="02020603050405020304" pitchFamily="18" charset="0"/>
                      </a:endParaRPr>
                    </a:p>
                  </a:txBody>
                  <a:tcPr anchor="ctr"/>
                </a:tc>
                <a:tc>
                  <a:txBody>
                    <a:bodyPr/>
                    <a:lstStyle/>
                    <a:p>
                      <a:pPr algn="l"/>
                      <a:r>
                        <a:rPr lang="tr-TR" sz="2400" u="none" strike="noStrike" kern="1200" baseline="0" dirty="0">
                          <a:latin typeface="Times New Roman" panose="02020603050405020304" pitchFamily="18" charset="0"/>
                          <a:cs typeface="Times New Roman" panose="02020603050405020304" pitchFamily="18" charset="0"/>
                        </a:rPr>
                        <a:t>Gözlem Formlarının Doldurulması</a:t>
                      </a:r>
                    </a:p>
                    <a:p>
                      <a:pPr algn="l"/>
                      <a:endParaRPr lang="tr-TR" sz="2400" b="0" dirty="0">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1"/>
                  </a:ext>
                </a:extLst>
              </a:tr>
              <a:tr h="370840">
                <a:tc>
                  <a:txBody>
                    <a:bodyPr/>
                    <a:lstStyle/>
                    <a:p>
                      <a:pPr algn="l"/>
                      <a:r>
                        <a:rPr lang="tr-TR" sz="2400" b="1" u="none" strike="noStrike" kern="1200" baseline="0" dirty="0" smtClean="0">
                          <a:latin typeface="Times New Roman" panose="02020603050405020304" pitchFamily="18" charset="0"/>
                          <a:cs typeface="Times New Roman" panose="02020603050405020304" pitchFamily="18" charset="0"/>
                        </a:rPr>
                        <a:t>10 Şubat-14 </a:t>
                      </a:r>
                      <a:r>
                        <a:rPr lang="tr-TR" sz="2400" b="1" u="none" strike="noStrike" kern="1200" baseline="0" dirty="0">
                          <a:latin typeface="Times New Roman" panose="02020603050405020304" pitchFamily="18" charset="0"/>
                          <a:cs typeface="Times New Roman" panose="02020603050405020304" pitchFamily="18" charset="0"/>
                        </a:rPr>
                        <a:t>Nisan </a:t>
                      </a:r>
                      <a:r>
                        <a:rPr lang="tr-TR" sz="2400" b="1" u="none" strike="noStrike" kern="1200" baseline="0" dirty="0" smtClean="0">
                          <a:latin typeface="Times New Roman" panose="02020603050405020304" pitchFamily="18" charset="0"/>
                          <a:cs typeface="Times New Roman" panose="02020603050405020304" pitchFamily="18" charset="0"/>
                        </a:rPr>
                        <a:t>2024</a:t>
                      </a:r>
                      <a:endParaRPr lang="tr-TR" sz="2400" b="1" dirty="0">
                        <a:latin typeface="Times New Roman" panose="02020603050405020304" pitchFamily="18" charset="0"/>
                        <a:cs typeface="Times New Roman" panose="02020603050405020304" pitchFamily="18" charset="0"/>
                      </a:endParaRPr>
                    </a:p>
                  </a:txBody>
                  <a:tcPr anchor="ctr"/>
                </a:tc>
                <a:tc>
                  <a:txBody>
                    <a:bodyPr/>
                    <a:lstStyle/>
                    <a:p>
                      <a:pPr algn="l"/>
                      <a:r>
                        <a:rPr lang="tr-TR" sz="2400" u="none" strike="noStrike" kern="1200" baseline="0" dirty="0">
                          <a:latin typeface="Times New Roman" panose="02020603050405020304" pitchFamily="18" charset="0"/>
                          <a:cs typeface="Times New Roman" panose="02020603050405020304" pitchFamily="18" charset="0"/>
                        </a:rPr>
                        <a:t>Öğrencilerin Yetenek Alanlarına Göre </a:t>
                      </a:r>
                      <a:r>
                        <a:rPr lang="tr-TR" sz="2400" u="none" strike="noStrike" kern="1200" baseline="0" dirty="0" smtClean="0">
                          <a:latin typeface="Times New Roman" panose="02020603050405020304" pitchFamily="18" charset="0"/>
                          <a:cs typeface="Times New Roman" panose="02020603050405020304" pitchFamily="18" charset="0"/>
                        </a:rPr>
                        <a:t>Ön </a:t>
                      </a:r>
                      <a:r>
                        <a:rPr lang="tr-TR" sz="2400" u="none" strike="noStrike" kern="1200" baseline="0" dirty="0">
                          <a:latin typeface="Times New Roman" panose="02020603050405020304" pitchFamily="18" charset="0"/>
                          <a:cs typeface="Times New Roman" panose="02020603050405020304" pitchFamily="18" charset="0"/>
                        </a:rPr>
                        <a:t>Değerlendirmeye</a:t>
                      </a:r>
                    </a:p>
                    <a:p>
                      <a:pPr algn="l"/>
                      <a:r>
                        <a:rPr lang="tr-TR" sz="2400" u="none" strike="noStrike" kern="1200" baseline="0" dirty="0">
                          <a:latin typeface="Times New Roman" panose="02020603050405020304" pitchFamily="18" charset="0"/>
                          <a:cs typeface="Times New Roman" panose="02020603050405020304" pitchFamily="18" charset="0"/>
                        </a:rPr>
                        <a:t>Alınması</a:t>
                      </a:r>
                      <a:endParaRPr lang="tr-TR" sz="2400" b="0" dirty="0">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2"/>
                  </a:ext>
                </a:extLst>
              </a:tr>
              <a:tr h="370840">
                <a:tc>
                  <a:txBody>
                    <a:bodyPr/>
                    <a:lstStyle/>
                    <a:p>
                      <a:pPr algn="l"/>
                      <a:r>
                        <a:rPr lang="tr-TR" sz="2400" b="1" u="none" strike="noStrike" kern="1200" baseline="0" dirty="0" smtClean="0">
                          <a:latin typeface="Times New Roman" panose="02020603050405020304" pitchFamily="18" charset="0"/>
                          <a:cs typeface="Times New Roman" panose="02020603050405020304" pitchFamily="18" charset="0"/>
                        </a:rPr>
                        <a:t>26 Mayıs-26 </a:t>
                      </a:r>
                      <a:r>
                        <a:rPr lang="tr-TR" sz="2400" b="1" u="none" strike="noStrike" kern="1200" baseline="0" dirty="0">
                          <a:latin typeface="Times New Roman" panose="02020603050405020304" pitchFamily="18" charset="0"/>
                          <a:cs typeface="Times New Roman" panose="02020603050405020304" pitchFamily="18" charset="0"/>
                        </a:rPr>
                        <a:t>Temmuz 2023</a:t>
                      </a:r>
                    </a:p>
                    <a:p>
                      <a:pPr algn="l"/>
                      <a:endParaRPr lang="tr-TR" sz="2400" b="1" dirty="0">
                        <a:latin typeface="Times New Roman" panose="02020603050405020304" pitchFamily="18" charset="0"/>
                        <a:cs typeface="Times New Roman" panose="02020603050405020304" pitchFamily="18" charset="0"/>
                      </a:endParaRPr>
                    </a:p>
                  </a:txBody>
                  <a:tcPr anchor="ctr"/>
                </a:tc>
                <a:tc>
                  <a:txBody>
                    <a:bodyPr/>
                    <a:lstStyle/>
                    <a:p>
                      <a:pPr algn="l"/>
                      <a:r>
                        <a:rPr lang="tr-TR" sz="2400" dirty="0">
                          <a:latin typeface="Times New Roman" panose="02020603050405020304" pitchFamily="18" charset="0"/>
                          <a:cs typeface="Times New Roman" panose="02020603050405020304" pitchFamily="18" charset="0"/>
                        </a:rPr>
                        <a:t>Bireysel Değerlendirme Yapılması</a:t>
                      </a:r>
                      <a:endParaRPr lang="tr-TR" sz="2400" b="0" dirty="0">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3"/>
                  </a:ext>
                </a:extLst>
              </a:tr>
            </a:tbl>
          </a:graphicData>
        </a:graphic>
      </p:graphicFrame>
      <p:sp>
        <p:nvSpPr>
          <p:cNvPr id="3" name="Altbilgi Yer Tutucusu 2"/>
          <p:cNvSpPr>
            <a:spLocks noGrp="1"/>
          </p:cNvSpPr>
          <p:nvPr>
            <p:ph type="ftr" sz="quarter" idx="11"/>
          </p:nvPr>
        </p:nvSpPr>
        <p:spPr/>
        <p:txBody>
          <a:bodyPr/>
          <a:lstStyle/>
          <a:p>
            <a:r>
              <a:rPr lang="tr-TR" smtClean="0"/>
              <a:t>Büyükçekmece Rehberlik ve Araştırma Merkezi</a:t>
            </a:r>
            <a:endParaRPr lang="tr-TR"/>
          </a:p>
        </p:txBody>
      </p:sp>
      <p:sp>
        <p:nvSpPr>
          <p:cNvPr id="5" name="Slayt Numarası Yer Tutucusu 4"/>
          <p:cNvSpPr>
            <a:spLocks noGrp="1"/>
          </p:cNvSpPr>
          <p:nvPr>
            <p:ph type="sldNum" sz="quarter" idx="12"/>
          </p:nvPr>
        </p:nvSpPr>
        <p:spPr/>
        <p:txBody>
          <a:bodyPr/>
          <a:lstStyle/>
          <a:p>
            <a:fld id="{9BF324BD-C3A4-462E-B048-F28426D6E8CD}" type="slidenum">
              <a:rPr lang="tr-TR" smtClean="0"/>
              <a:t>6</a:t>
            </a:fld>
            <a:endParaRPr lang="tr-TR"/>
          </a:p>
        </p:txBody>
      </p:sp>
    </p:spTree>
    <p:extLst>
      <p:ext uri="{BB962C8B-B14F-4D97-AF65-F5344CB8AC3E}">
        <p14:creationId xmlns:p14="http://schemas.microsoft.com/office/powerpoint/2010/main" val="261142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838200" y="2911248"/>
            <a:ext cx="10515600" cy="1035504"/>
          </a:xfrm>
        </p:spPr>
        <p:txBody>
          <a:bodyPr>
            <a:normAutofit/>
          </a:bodyPr>
          <a:lstStyle/>
          <a:p>
            <a:pPr algn="ctr"/>
            <a:r>
              <a:rPr lang="tr-TR" sz="5400" b="1" dirty="0" smtClean="0">
                <a:latin typeface="Times New Roman" panose="02020603050405020304" pitchFamily="18" charset="0"/>
                <a:cs typeface="Times New Roman" panose="02020603050405020304" pitchFamily="18" charset="0"/>
              </a:rPr>
              <a:t>1. ADAY </a:t>
            </a:r>
            <a:r>
              <a:rPr lang="tr-TR" sz="5400" b="1" dirty="0">
                <a:latin typeface="Times New Roman" panose="02020603050405020304" pitchFamily="18" charset="0"/>
                <a:cs typeface="Times New Roman" panose="02020603050405020304" pitchFamily="18" charset="0"/>
              </a:rPr>
              <a:t>GÖSTERME AŞAMASI</a:t>
            </a:r>
          </a:p>
        </p:txBody>
      </p:sp>
    </p:spTree>
    <p:extLst>
      <p:ext uri="{BB962C8B-B14F-4D97-AF65-F5344CB8AC3E}">
        <p14:creationId xmlns:p14="http://schemas.microsoft.com/office/powerpoint/2010/main" val="2160176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Okul yönlendirme komisyonu; okul müdürü başkanlığında müdür yardımcıları, rehber öğretmen/psikolojik danışmanlar ve ilkokul 1, 2 ve 3. sınıf seviyelerinde okul müdürünün belirleyeceği en az birer sınıf öğretmeninden oluşturulacaktır. </a:t>
            </a:r>
          </a:p>
        </p:txBody>
      </p:sp>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4" name="Slayt Numarası Yer Tutucusu 3"/>
          <p:cNvSpPr>
            <a:spLocks noGrp="1"/>
          </p:cNvSpPr>
          <p:nvPr>
            <p:ph type="sldNum" sz="quarter" idx="12"/>
          </p:nvPr>
        </p:nvSpPr>
        <p:spPr/>
        <p:txBody>
          <a:bodyPr/>
          <a:lstStyle/>
          <a:p>
            <a:fld id="{9BF324BD-C3A4-462E-B048-F28426D6E8CD}" type="slidenum">
              <a:rPr lang="tr-TR" smtClean="0"/>
              <a:t>8</a:t>
            </a:fld>
            <a:endParaRPr lang="tr-TR"/>
          </a:p>
        </p:txBody>
      </p:sp>
    </p:spTree>
    <p:extLst>
      <p:ext uri="{BB962C8B-B14F-4D97-AF65-F5344CB8AC3E}">
        <p14:creationId xmlns:p14="http://schemas.microsoft.com/office/powerpoint/2010/main" val="247393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yagram 11"/>
          <p:cNvGraphicFramePr/>
          <p:nvPr>
            <p:extLst>
              <p:ext uri="{D42A27DB-BD31-4B8C-83A1-F6EECF244321}">
                <p14:modId xmlns:p14="http://schemas.microsoft.com/office/powerpoint/2010/main" val="408118882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tbilgi Yer Tutucusu 1"/>
          <p:cNvSpPr>
            <a:spLocks noGrp="1"/>
          </p:cNvSpPr>
          <p:nvPr>
            <p:ph type="ftr" sz="quarter" idx="11"/>
          </p:nvPr>
        </p:nvSpPr>
        <p:spPr/>
        <p:txBody>
          <a:bodyPr/>
          <a:lstStyle/>
          <a:p>
            <a:r>
              <a:rPr lang="tr-TR" smtClean="0"/>
              <a:t>Büyükçekmece Rehberlik ve Araştırma Merkezi</a:t>
            </a:r>
            <a:endParaRPr lang="tr-TR"/>
          </a:p>
        </p:txBody>
      </p:sp>
      <p:sp>
        <p:nvSpPr>
          <p:cNvPr id="3" name="Slayt Numarası Yer Tutucusu 2"/>
          <p:cNvSpPr>
            <a:spLocks noGrp="1"/>
          </p:cNvSpPr>
          <p:nvPr>
            <p:ph type="sldNum" sz="quarter" idx="12"/>
          </p:nvPr>
        </p:nvSpPr>
        <p:spPr/>
        <p:txBody>
          <a:bodyPr/>
          <a:lstStyle/>
          <a:p>
            <a:fld id="{9BF324BD-C3A4-462E-B048-F28426D6E8CD}" type="slidenum">
              <a:rPr lang="tr-TR" smtClean="0"/>
              <a:t>9</a:t>
            </a:fld>
            <a:endParaRPr lang="tr-TR"/>
          </a:p>
        </p:txBody>
      </p:sp>
    </p:spTree>
    <p:extLst>
      <p:ext uri="{BB962C8B-B14F-4D97-AF65-F5344CB8AC3E}">
        <p14:creationId xmlns:p14="http://schemas.microsoft.com/office/powerpoint/2010/main" val="163992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1419</Words>
  <Application>Microsoft Office PowerPoint</Application>
  <PresentationFormat>Geniş ekran</PresentationFormat>
  <Paragraphs>134</Paragraphs>
  <Slides>33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33</vt:i4>
      </vt:variant>
    </vt:vector>
  </HeadingPairs>
  <TitlesOfParts>
    <vt:vector size="39" baseType="lpstr">
      <vt:lpstr>Arial</vt:lpstr>
      <vt:lpstr>Calibri</vt:lpstr>
      <vt:lpstr>Calibri Light</vt:lpstr>
      <vt:lpstr>Times New Roman</vt:lpstr>
      <vt:lpstr>Wingdings</vt:lpstr>
      <vt:lpstr>Office Teması</vt:lpstr>
      <vt:lpstr>2023 – 2024 BİLSEM ÖĞRENCİ TANILAMA VE YERLEŞTİRME SÜRECİ</vt:lpstr>
      <vt:lpstr>Hedef Öğrenci Kitlesi</vt:lpstr>
      <vt:lpstr>Süreç Basamakları</vt:lpstr>
      <vt:lpstr>TAKVİM</vt:lpstr>
      <vt:lpstr>PowerPoint Sunusu</vt:lpstr>
      <vt:lpstr>Önemli Tarihler</vt:lpstr>
      <vt:lpstr>1. ADAY GÖSTERME AŞAMASI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ÖN DEĞERLENDİRME AŞAMASI</vt:lpstr>
      <vt:lpstr>PowerPoint Sunusu</vt:lpstr>
      <vt:lpstr>PowerPoint Sunusu</vt:lpstr>
      <vt:lpstr>BİREYSEL İNCELEME AŞAMASI</vt:lpstr>
      <vt:lpstr>PowerPoint Sunusu</vt:lpstr>
      <vt:lpstr>Genel Zihinsel Yetenek Alanında Bireysel Değerlendirme </vt:lpstr>
      <vt:lpstr>PowerPoint Sunusu</vt:lpstr>
      <vt:lpstr>Resim Yetenek Alanında Bireysel Değerlendirme </vt:lpstr>
      <vt:lpstr>Müzik Yetenek Alanında Bireysel Değerlendirme</vt:lpstr>
      <vt:lpstr>SONUÇLAR</vt:lpstr>
      <vt:lpstr>İTİRAZLAR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 2024 BİLSEM ÖĞRENCİ TANILAMA VE YERLEŞTİRME SÜRECİ</dc:title>
  <dc:creator>REH</dc:creator>
  <cp:lastModifiedBy>REH</cp:lastModifiedBy>
  <cp:revision>18</cp:revision>
  <dcterms:created xsi:type="dcterms:W3CDTF">2023-12-27T09:40:13Z</dcterms:created>
  <dcterms:modified xsi:type="dcterms:W3CDTF">2023-12-29T12:48:30Z</dcterms:modified>
</cp:coreProperties>
</file>